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61" r:id="rId4"/>
    <p:sldId id="482" r:id="rId5"/>
    <p:sldId id="471" r:id="rId6"/>
    <p:sldId id="484" r:id="rId7"/>
    <p:sldId id="486" r:id="rId8"/>
    <p:sldId id="623" r:id="rId9"/>
    <p:sldId id="491" r:id="rId10"/>
    <p:sldId id="624" r:id="rId11"/>
    <p:sldId id="622" r:id="rId12"/>
    <p:sldId id="487" r:id="rId13"/>
    <p:sldId id="437" r:id="rId14"/>
    <p:sldId id="627" r:id="rId15"/>
    <p:sldId id="629" r:id="rId16"/>
    <p:sldId id="262" r:id="rId17"/>
    <p:sldId id="272" r:id="rId18"/>
    <p:sldId id="625" r:id="rId19"/>
    <p:sldId id="626" r:id="rId20"/>
    <p:sldId id="628" r:id="rId21"/>
    <p:sldId id="483" r:id="rId22"/>
    <p:sldId id="440" r:id="rId23"/>
  </p:sldIdLst>
  <p:sldSz cx="12192000" cy="6858000"/>
  <p:notesSz cx="6799263" cy="9929813"/>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92509" autoAdjust="0"/>
  </p:normalViewPr>
  <p:slideViewPr>
    <p:cSldViewPr snapToGrid="0">
      <p:cViewPr varScale="1">
        <p:scale>
          <a:sx n="106" d="100"/>
          <a:sy n="106" d="100"/>
        </p:scale>
        <p:origin x="732"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2A2B650B-4318-4B97-B8C3-668A8DB91B2F}" type="datetimeFigureOut">
              <a:rPr lang="pl-PL" smtClean="0"/>
              <a:t>04-03-2021</a:t>
            </a:fld>
            <a:endParaRPr lang="pl-PL"/>
          </a:p>
        </p:txBody>
      </p:sp>
      <p:sp>
        <p:nvSpPr>
          <p:cNvPr id="4" name="Symbol zastępczy obrazu slajdu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27CAEBC6-A685-44CE-9DDB-2B4E901991FD}" type="slidenum">
              <a:rPr lang="pl-PL" smtClean="0"/>
              <a:t>‹#›</a:t>
            </a:fld>
            <a:endParaRPr lang="pl-PL"/>
          </a:p>
        </p:txBody>
      </p:sp>
    </p:spTree>
    <p:extLst>
      <p:ext uri="{BB962C8B-B14F-4D97-AF65-F5344CB8AC3E}">
        <p14:creationId xmlns:p14="http://schemas.microsoft.com/office/powerpoint/2010/main" val="2404010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p:cNvSpPr>
            <a:spLocks noGrp="1"/>
          </p:cNvSpPr>
          <p:nvPr>
            <p:ph type="dt" sz="half" idx="10"/>
          </p:nvPr>
        </p:nvSpPr>
        <p:spPr/>
        <p:txBody>
          <a:bodyPr/>
          <a:lstStyle/>
          <a:p>
            <a:fld id="{2B93ADC8-8FB4-4784-AD56-BC23C1D1F636}" type="datetimeFigureOut">
              <a:rPr lang="pl-PL" smtClean="0"/>
              <a:t>04-03-2021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1639567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B93ADC8-8FB4-4784-AD56-BC23C1D1F636}" type="datetimeFigureOut">
              <a:rPr lang="pl-PL" smtClean="0"/>
              <a:t>04-03-2021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3558136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B93ADC8-8FB4-4784-AD56-BC23C1D1F636}" type="datetimeFigureOut">
              <a:rPr lang="pl-PL" smtClean="0"/>
              <a:t>04-03-2021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15784698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pl-PL"/>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pl-PL"/>
          </a:p>
        </p:txBody>
      </p:sp>
      <p:sp>
        <p:nvSpPr>
          <p:cNvPr id="4" name="Date Placeholder 3">
            <a:extLst>
              <a:ext uri="{FF2B5EF4-FFF2-40B4-BE49-F238E27FC236}">
                <a16:creationId xmlns:a16="http://schemas.microsoft.com/office/drawing/2014/main" id="{07DE72CD-E9A6-4CFF-8674-8BB96660826C}"/>
              </a:ext>
            </a:extLst>
          </p:cNvPr>
          <p:cNvSpPr>
            <a:spLocks noGrp="1"/>
          </p:cNvSpPr>
          <p:nvPr>
            <p:ph type="dt" sz="half" idx="10"/>
          </p:nvPr>
        </p:nvSpPr>
        <p:spPr/>
        <p:txBody>
          <a:bodyPr/>
          <a:lstStyle>
            <a:lvl1pPr>
              <a:defRPr/>
            </a:lvl1pPr>
          </a:lstStyle>
          <a:p>
            <a:pPr>
              <a:defRPr/>
            </a:pPr>
            <a:fld id="{8BA2B746-BE60-4A9A-9E68-97493BDF7DE8}" type="datetimeFigureOut">
              <a:rPr lang="pl-PL"/>
              <a:pPr>
                <a:defRPr/>
              </a:pPr>
              <a:t>04-03-2021</a:t>
            </a:fld>
            <a:endParaRPr lang="pl-PL"/>
          </a:p>
        </p:txBody>
      </p:sp>
      <p:sp>
        <p:nvSpPr>
          <p:cNvPr id="5" name="Footer Placeholder 4">
            <a:extLst>
              <a:ext uri="{FF2B5EF4-FFF2-40B4-BE49-F238E27FC236}">
                <a16:creationId xmlns:a16="http://schemas.microsoft.com/office/drawing/2014/main" id="{5AEFDD15-687F-4AC4-A224-64BA7A6B44BA}"/>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9EBFAD0F-C7BD-4FD9-A3DE-0539860683A2}"/>
              </a:ext>
            </a:extLst>
          </p:cNvPr>
          <p:cNvSpPr>
            <a:spLocks noGrp="1"/>
          </p:cNvSpPr>
          <p:nvPr>
            <p:ph type="sldNum" sz="quarter" idx="12"/>
          </p:nvPr>
        </p:nvSpPr>
        <p:spPr/>
        <p:txBody>
          <a:bodyPr/>
          <a:lstStyle>
            <a:lvl1pPr>
              <a:defRPr/>
            </a:lvl1pPr>
          </a:lstStyle>
          <a:p>
            <a:fld id="{C8347B5B-AAE8-445F-89C5-4115E1F52F70}" type="slidenum">
              <a:rPr lang="pl-PL" altLang="pl-PL"/>
              <a:pPr/>
              <a:t>‹#›</a:t>
            </a:fld>
            <a:endParaRPr lang="pl-PL" altLang="pl-PL"/>
          </a:p>
        </p:txBody>
      </p:sp>
    </p:spTree>
    <p:extLst>
      <p:ext uri="{BB962C8B-B14F-4D97-AF65-F5344CB8AC3E}">
        <p14:creationId xmlns:p14="http://schemas.microsoft.com/office/powerpoint/2010/main" val="506857723"/>
      </p:ext>
    </p:extLst>
  </p:cSld>
  <p:clrMapOvr>
    <a:masterClrMapping/>
  </p:clrMapOvr>
  <p:transition spd="med">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a:extLst>
              <a:ext uri="{FF2B5EF4-FFF2-40B4-BE49-F238E27FC236}">
                <a16:creationId xmlns:a16="http://schemas.microsoft.com/office/drawing/2014/main" id="{C9BA1C5B-CCF7-4CD7-A7CB-26832FED3AE9}"/>
              </a:ext>
            </a:extLst>
          </p:cNvPr>
          <p:cNvSpPr>
            <a:spLocks noGrp="1"/>
          </p:cNvSpPr>
          <p:nvPr>
            <p:ph type="dt" sz="half" idx="10"/>
          </p:nvPr>
        </p:nvSpPr>
        <p:spPr/>
        <p:txBody>
          <a:bodyPr/>
          <a:lstStyle>
            <a:lvl1pPr>
              <a:defRPr/>
            </a:lvl1pPr>
          </a:lstStyle>
          <a:p>
            <a:pPr>
              <a:defRPr/>
            </a:pPr>
            <a:fld id="{7DA8A9CB-717C-44B8-AFA8-666C71D66ED3}" type="datetimeFigureOut">
              <a:rPr lang="pl-PL"/>
              <a:pPr>
                <a:defRPr/>
              </a:pPr>
              <a:t>04-03-2021</a:t>
            </a:fld>
            <a:endParaRPr lang="pl-PL"/>
          </a:p>
        </p:txBody>
      </p:sp>
      <p:sp>
        <p:nvSpPr>
          <p:cNvPr id="5" name="Footer Placeholder 4">
            <a:extLst>
              <a:ext uri="{FF2B5EF4-FFF2-40B4-BE49-F238E27FC236}">
                <a16:creationId xmlns:a16="http://schemas.microsoft.com/office/drawing/2014/main" id="{2A4D53F4-0BA7-41D9-82C8-E218E3640ACD}"/>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2F05B613-47C7-4D25-8A0C-582A9387E644}"/>
              </a:ext>
            </a:extLst>
          </p:cNvPr>
          <p:cNvSpPr>
            <a:spLocks noGrp="1"/>
          </p:cNvSpPr>
          <p:nvPr>
            <p:ph type="sldNum" sz="quarter" idx="12"/>
          </p:nvPr>
        </p:nvSpPr>
        <p:spPr/>
        <p:txBody>
          <a:bodyPr/>
          <a:lstStyle>
            <a:lvl1pPr>
              <a:defRPr/>
            </a:lvl1pPr>
          </a:lstStyle>
          <a:p>
            <a:fld id="{0DC83A8C-38A9-4126-B181-B68C68D1A1F4}" type="slidenum">
              <a:rPr lang="pl-PL" altLang="pl-PL"/>
              <a:pPr/>
              <a:t>‹#›</a:t>
            </a:fld>
            <a:endParaRPr lang="pl-PL" altLang="pl-PL"/>
          </a:p>
        </p:txBody>
      </p:sp>
    </p:spTree>
    <p:extLst>
      <p:ext uri="{BB962C8B-B14F-4D97-AF65-F5344CB8AC3E}">
        <p14:creationId xmlns:p14="http://schemas.microsoft.com/office/powerpoint/2010/main" val="2021198869"/>
      </p:ext>
    </p:extLst>
  </p:cSld>
  <p:clrMapOvr>
    <a:masterClrMapping/>
  </p:clrMapOvr>
  <p:transition spd="med">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pl-PL"/>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C3AC07-5674-42AB-803D-48DC514B3115}"/>
              </a:ext>
            </a:extLst>
          </p:cNvPr>
          <p:cNvSpPr>
            <a:spLocks noGrp="1"/>
          </p:cNvSpPr>
          <p:nvPr>
            <p:ph type="dt" sz="half" idx="10"/>
          </p:nvPr>
        </p:nvSpPr>
        <p:spPr/>
        <p:txBody>
          <a:bodyPr/>
          <a:lstStyle>
            <a:lvl1pPr>
              <a:defRPr/>
            </a:lvl1pPr>
          </a:lstStyle>
          <a:p>
            <a:pPr>
              <a:defRPr/>
            </a:pPr>
            <a:fld id="{31AADCFD-877D-4B73-82D2-897B9771C0BB}" type="datetimeFigureOut">
              <a:rPr lang="pl-PL"/>
              <a:pPr>
                <a:defRPr/>
              </a:pPr>
              <a:t>04-03-2021</a:t>
            </a:fld>
            <a:endParaRPr lang="pl-PL"/>
          </a:p>
        </p:txBody>
      </p:sp>
      <p:sp>
        <p:nvSpPr>
          <p:cNvPr id="5" name="Footer Placeholder 4">
            <a:extLst>
              <a:ext uri="{FF2B5EF4-FFF2-40B4-BE49-F238E27FC236}">
                <a16:creationId xmlns:a16="http://schemas.microsoft.com/office/drawing/2014/main" id="{860337E9-4EEE-44E3-8884-936E3AA2942C}"/>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3B8E1921-3CCC-4AD3-B940-664AC7E3EF11}"/>
              </a:ext>
            </a:extLst>
          </p:cNvPr>
          <p:cNvSpPr>
            <a:spLocks noGrp="1"/>
          </p:cNvSpPr>
          <p:nvPr>
            <p:ph type="sldNum" sz="quarter" idx="12"/>
          </p:nvPr>
        </p:nvSpPr>
        <p:spPr/>
        <p:txBody>
          <a:bodyPr/>
          <a:lstStyle>
            <a:lvl1pPr>
              <a:defRPr/>
            </a:lvl1pPr>
          </a:lstStyle>
          <a:p>
            <a:fld id="{BE299065-9BD9-48B2-8026-0E56953EF13F}" type="slidenum">
              <a:rPr lang="pl-PL" altLang="pl-PL"/>
              <a:pPr/>
              <a:t>‹#›</a:t>
            </a:fld>
            <a:endParaRPr lang="pl-PL" altLang="pl-PL"/>
          </a:p>
        </p:txBody>
      </p:sp>
    </p:spTree>
    <p:extLst>
      <p:ext uri="{BB962C8B-B14F-4D97-AF65-F5344CB8AC3E}">
        <p14:creationId xmlns:p14="http://schemas.microsoft.com/office/powerpoint/2010/main" val="3126090994"/>
      </p:ext>
    </p:extLst>
  </p:cSld>
  <p:clrMapOvr>
    <a:masterClrMapping/>
  </p:clrMapOvr>
  <p:transition spd="med">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Date Placeholder 3">
            <a:extLst>
              <a:ext uri="{FF2B5EF4-FFF2-40B4-BE49-F238E27FC236}">
                <a16:creationId xmlns:a16="http://schemas.microsoft.com/office/drawing/2014/main" id="{2168C23A-BF6F-4CBC-8FA7-CC98C1E9284C}"/>
              </a:ext>
            </a:extLst>
          </p:cNvPr>
          <p:cNvSpPr>
            <a:spLocks noGrp="1"/>
          </p:cNvSpPr>
          <p:nvPr>
            <p:ph type="dt" sz="half" idx="10"/>
          </p:nvPr>
        </p:nvSpPr>
        <p:spPr/>
        <p:txBody>
          <a:bodyPr/>
          <a:lstStyle>
            <a:lvl1pPr>
              <a:defRPr/>
            </a:lvl1pPr>
          </a:lstStyle>
          <a:p>
            <a:pPr>
              <a:defRPr/>
            </a:pPr>
            <a:fld id="{CF8B62C6-4EC9-4CFA-9370-353F1D6640CD}" type="datetimeFigureOut">
              <a:rPr lang="pl-PL"/>
              <a:pPr>
                <a:defRPr/>
              </a:pPr>
              <a:t>04-03-2021</a:t>
            </a:fld>
            <a:endParaRPr lang="pl-PL"/>
          </a:p>
        </p:txBody>
      </p:sp>
      <p:sp>
        <p:nvSpPr>
          <p:cNvPr id="6" name="Footer Placeholder 4">
            <a:extLst>
              <a:ext uri="{FF2B5EF4-FFF2-40B4-BE49-F238E27FC236}">
                <a16:creationId xmlns:a16="http://schemas.microsoft.com/office/drawing/2014/main" id="{D23CE516-58F7-4811-9738-B925010B4C39}"/>
              </a:ext>
            </a:extLst>
          </p:cNvPr>
          <p:cNvSpPr>
            <a:spLocks noGrp="1"/>
          </p:cNvSpPr>
          <p:nvPr>
            <p:ph type="ftr" sz="quarter" idx="11"/>
          </p:nvPr>
        </p:nvSpPr>
        <p:spPr/>
        <p:txBody>
          <a:bodyPr/>
          <a:lstStyle>
            <a:lvl1pPr>
              <a:defRPr/>
            </a:lvl1pPr>
          </a:lstStyle>
          <a:p>
            <a:pPr>
              <a:defRPr/>
            </a:pPr>
            <a:endParaRPr lang="pl-PL"/>
          </a:p>
        </p:txBody>
      </p:sp>
      <p:sp>
        <p:nvSpPr>
          <p:cNvPr id="7" name="Slide Number Placeholder 5">
            <a:extLst>
              <a:ext uri="{FF2B5EF4-FFF2-40B4-BE49-F238E27FC236}">
                <a16:creationId xmlns:a16="http://schemas.microsoft.com/office/drawing/2014/main" id="{E767BD70-8B2D-467E-AB85-90EE0E6375C5}"/>
              </a:ext>
            </a:extLst>
          </p:cNvPr>
          <p:cNvSpPr>
            <a:spLocks noGrp="1"/>
          </p:cNvSpPr>
          <p:nvPr>
            <p:ph type="sldNum" sz="quarter" idx="12"/>
          </p:nvPr>
        </p:nvSpPr>
        <p:spPr/>
        <p:txBody>
          <a:bodyPr/>
          <a:lstStyle>
            <a:lvl1pPr>
              <a:defRPr/>
            </a:lvl1pPr>
          </a:lstStyle>
          <a:p>
            <a:fld id="{80B99243-8612-4BF8-84FD-5E962C4EB7BE}" type="slidenum">
              <a:rPr lang="pl-PL" altLang="pl-PL"/>
              <a:pPr/>
              <a:t>‹#›</a:t>
            </a:fld>
            <a:endParaRPr lang="pl-PL" altLang="pl-PL"/>
          </a:p>
        </p:txBody>
      </p:sp>
    </p:spTree>
    <p:extLst>
      <p:ext uri="{BB962C8B-B14F-4D97-AF65-F5344CB8AC3E}">
        <p14:creationId xmlns:p14="http://schemas.microsoft.com/office/powerpoint/2010/main" val="1760672949"/>
      </p:ext>
    </p:extLst>
  </p:cSld>
  <p:clrMapOvr>
    <a:masterClrMapping/>
  </p:clrMapOvr>
  <p:transition spd="med">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pl-PL"/>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7" name="Date Placeholder 3">
            <a:extLst>
              <a:ext uri="{FF2B5EF4-FFF2-40B4-BE49-F238E27FC236}">
                <a16:creationId xmlns:a16="http://schemas.microsoft.com/office/drawing/2014/main" id="{784E8D17-EE5C-4FB8-A5CC-0425A15E23F7}"/>
              </a:ext>
            </a:extLst>
          </p:cNvPr>
          <p:cNvSpPr>
            <a:spLocks noGrp="1"/>
          </p:cNvSpPr>
          <p:nvPr>
            <p:ph type="dt" sz="half" idx="10"/>
          </p:nvPr>
        </p:nvSpPr>
        <p:spPr/>
        <p:txBody>
          <a:bodyPr/>
          <a:lstStyle>
            <a:lvl1pPr>
              <a:defRPr/>
            </a:lvl1pPr>
          </a:lstStyle>
          <a:p>
            <a:pPr>
              <a:defRPr/>
            </a:pPr>
            <a:fld id="{9FC900D6-8410-491F-8CD1-8B3C60EB86D8}" type="datetimeFigureOut">
              <a:rPr lang="pl-PL"/>
              <a:pPr>
                <a:defRPr/>
              </a:pPr>
              <a:t>04-03-2021</a:t>
            </a:fld>
            <a:endParaRPr lang="pl-PL"/>
          </a:p>
        </p:txBody>
      </p:sp>
      <p:sp>
        <p:nvSpPr>
          <p:cNvPr id="8" name="Footer Placeholder 4">
            <a:extLst>
              <a:ext uri="{FF2B5EF4-FFF2-40B4-BE49-F238E27FC236}">
                <a16:creationId xmlns:a16="http://schemas.microsoft.com/office/drawing/2014/main" id="{3E84A4E3-CEE7-4271-A114-D24A18D0BAF1}"/>
              </a:ext>
            </a:extLst>
          </p:cNvPr>
          <p:cNvSpPr>
            <a:spLocks noGrp="1"/>
          </p:cNvSpPr>
          <p:nvPr>
            <p:ph type="ftr" sz="quarter" idx="11"/>
          </p:nvPr>
        </p:nvSpPr>
        <p:spPr/>
        <p:txBody>
          <a:bodyPr/>
          <a:lstStyle>
            <a:lvl1pPr>
              <a:defRPr/>
            </a:lvl1pPr>
          </a:lstStyle>
          <a:p>
            <a:pPr>
              <a:defRPr/>
            </a:pPr>
            <a:endParaRPr lang="pl-PL"/>
          </a:p>
        </p:txBody>
      </p:sp>
      <p:sp>
        <p:nvSpPr>
          <p:cNvPr id="9" name="Slide Number Placeholder 5">
            <a:extLst>
              <a:ext uri="{FF2B5EF4-FFF2-40B4-BE49-F238E27FC236}">
                <a16:creationId xmlns:a16="http://schemas.microsoft.com/office/drawing/2014/main" id="{BBAAF69F-AF14-4BA6-AE69-1B291539406F}"/>
              </a:ext>
            </a:extLst>
          </p:cNvPr>
          <p:cNvSpPr>
            <a:spLocks noGrp="1"/>
          </p:cNvSpPr>
          <p:nvPr>
            <p:ph type="sldNum" sz="quarter" idx="12"/>
          </p:nvPr>
        </p:nvSpPr>
        <p:spPr/>
        <p:txBody>
          <a:bodyPr/>
          <a:lstStyle>
            <a:lvl1pPr>
              <a:defRPr/>
            </a:lvl1pPr>
          </a:lstStyle>
          <a:p>
            <a:fld id="{F8C1E53D-A929-49C1-953B-B53B3476462F}" type="slidenum">
              <a:rPr lang="pl-PL" altLang="pl-PL"/>
              <a:pPr/>
              <a:t>‹#›</a:t>
            </a:fld>
            <a:endParaRPr lang="pl-PL" altLang="pl-PL"/>
          </a:p>
        </p:txBody>
      </p:sp>
    </p:spTree>
    <p:extLst>
      <p:ext uri="{BB962C8B-B14F-4D97-AF65-F5344CB8AC3E}">
        <p14:creationId xmlns:p14="http://schemas.microsoft.com/office/powerpoint/2010/main" val="3372308934"/>
      </p:ext>
    </p:extLst>
  </p:cSld>
  <p:clrMapOvr>
    <a:masterClrMapping/>
  </p:clrMapOvr>
  <p:transition spd="med">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Date Placeholder 3">
            <a:extLst>
              <a:ext uri="{FF2B5EF4-FFF2-40B4-BE49-F238E27FC236}">
                <a16:creationId xmlns:a16="http://schemas.microsoft.com/office/drawing/2014/main" id="{C189132F-B137-4F66-90D9-CE6279F41608}"/>
              </a:ext>
            </a:extLst>
          </p:cNvPr>
          <p:cNvSpPr>
            <a:spLocks noGrp="1"/>
          </p:cNvSpPr>
          <p:nvPr>
            <p:ph type="dt" sz="half" idx="10"/>
          </p:nvPr>
        </p:nvSpPr>
        <p:spPr/>
        <p:txBody>
          <a:bodyPr/>
          <a:lstStyle>
            <a:lvl1pPr>
              <a:defRPr/>
            </a:lvl1pPr>
          </a:lstStyle>
          <a:p>
            <a:pPr>
              <a:defRPr/>
            </a:pPr>
            <a:fld id="{D93E768E-3FC0-4063-BC45-D6138DB54FDE}" type="datetimeFigureOut">
              <a:rPr lang="pl-PL"/>
              <a:pPr>
                <a:defRPr/>
              </a:pPr>
              <a:t>04-03-2021</a:t>
            </a:fld>
            <a:endParaRPr lang="pl-PL"/>
          </a:p>
        </p:txBody>
      </p:sp>
      <p:sp>
        <p:nvSpPr>
          <p:cNvPr id="4" name="Footer Placeholder 4">
            <a:extLst>
              <a:ext uri="{FF2B5EF4-FFF2-40B4-BE49-F238E27FC236}">
                <a16:creationId xmlns:a16="http://schemas.microsoft.com/office/drawing/2014/main" id="{E37B725D-E9D4-41A9-A9FC-A0912AD5D515}"/>
              </a:ext>
            </a:extLst>
          </p:cNvPr>
          <p:cNvSpPr>
            <a:spLocks noGrp="1"/>
          </p:cNvSpPr>
          <p:nvPr>
            <p:ph type="ftr" sz="quarter" idx="11"/>
          </p:nvPr>
        </p:nvSpPr>
        <p:spPr/>
        <p:txBody>
          <a:bodyPr/>
          <a:lstStyle>
            <a:lvl1pPr>
              <a:defRPr/>
            </a:lvl1pPr>
          </a:lstStyle>
          <a:p>
            <a:pPr>
              <a:defRPr/>
            </a:pPr>
            <a:endParaRPr lang="pl-PL"/>
          </a:p>
        </p:txBody>
      </p:sp>
      <p:sp>
        <p:nvSpPr>
          <p:cNvPr id="5" name="Slide Number Placeholder 5">
            <a:extLst>
              <a:ext uri="{FF2B5EF4-FFF2-40B4-BE49-F238E27FC236}">
                <a16:creationId xmlns:a16="http://schemas.microsoft.com/office/drawing/2014/main" id="{1134B92E-B5D1-4CE2-BA5B-05DA84B93DA7}"/>
              </a:ext>
            </a:extLst>
          </p:cNvPr>
          <p:cNvSpPr>
            <a:spLocks noGrp="1"/>
          </p:cNvSpPr>
          <p:nvPr>
            <p:ph type="sldNum" sz="quarter" idx="12"/>
          </p:nvPr>
        </p:nvSpPr>
        <p:spPr/>
        <p:txBody>
          <a:bodyPr/>
          <a:lstStyle>
            <a:lvl1pPr>
              <a:defRPr/>
            </a:lvl1pPr>
          </a:lstStyle>
          <a:p>
            <a:fld id="{D4135860-54B4-4AB7-8C26-4242531DB702}" type="slidenum">
              <a:rPr lang="pl-PL" altLang="pl-PL"/>
              <a:pPr/>
              <a:t>‹#›</a:t>
            </a:fld>
            <a:endParaRPr lang="pl-PL" altLang="pl-PL"/>
          </a:p>
        </p:txBody>
      </p:sp>
    </p:spTree>
    <p:extLst>
      <p:ext uri="{BB962C8B-B14F-4D97-AF65-F5344CB8AC3E}">
        <p14:creationId xmlns:p14="http://schemas.microsoft.com/office/powerpoint/2010/main" val="3006154758"/>
      </p:ext>
    </p:extLst>
  </p:cSld>
  <p:clrMapOvr>
    <a:masterClrMapping/>
  </p:clrMapOvr>
  <p:transition spd="med">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715719A-1AF9-46E3-A37B-12B27925538A}"/>
              </a:ext>
            </a:extLst>
          </p:cNvPr>
          <p:cNvSpPr>
            <a:spLocks noGrp="1"/>
          </p:cNvSpPr>
          <p:nvPr>
            <p:ph type="dt" sz="half" idx="10"/>
          </p:nvPr>
        </p:nvSpPr>
        <p:spPr/>
        <p:txBody>
          <a:bodyPr/>
          <a:lstStyle>
            <a:lvl1pPr>
              <a:defRPr/>
            </a:lvl1pPr>
          </a:lstStyle>
          <a:p>
            <a:pPr>
              <a:defRPr/>
            </a:pPr>
            <a:fld id="{F7D1C0C8-4776-4B59-9A97-9A5430D941E7}" type="datetimeFigureOut">
              <a:rPr lang="pl-PL"/>
              <a:pPr>
                <a:defRPr/>
              </a:pPr>
              <a:t>04-03-2021</a:t>
            </a:fld>
            <a:endParaRPr lang="pl-PL"/>
          </a:p>
        </p:txBody>
      </p:sp>
      <p:sp>
        <p:nvSpPr>
          <p:cNvPr id="3" name="Footer Placeholder 4">
            <a:extLst>
              <a:ext uri="{FF2B5EF4-FFF2-40B4-BE49-F238E27FC236}">
                <a16:creationId xmlns:a16="http://schemas.microsoft.com/office/drawing/2014/main" id="{1B4AB504-5663-4283-ACD4-066D7F2B2A4F}"/>
              </a:ext>
            </a:extLst>
          </p:cNvPr>
          <p:cNvSpPr>
            <a:spLocks noGrp="1"/>
          </p:cNvSpPr>
          <p:nvPr>
            <p:ph type="ftr" sz="quarter" idx="11"/>
          </p:nvPr>
        </p:nvSpPr>
        <p:spPr/>
        <p:txBody>
          <a:bodyPr/>
          <a:lstStyle>
            <a:lvl1pPr>
              <a:defRPr/>
            </a:lvl1pPr>
          </a:lstStyle>
          <a:p>
            <a:pPr>
              <a:defRPr/>
            </a:pPr>
            <a:endParaRPr lang="pl-PL"/>
          </a:p>
        </p:txBody>
      </p:sp>
      <p:sp>
        <p:nvSpPr>
          <p:cNvPr id="4" name="Slide Number Placeholder 5">
            <a:extLst>
              <a:ext uri="{FF2B5EF4-FFF2-40B4-BE49-F238E27FC236}">
                <a16:creationId xmlns:a16="http://schemas.microsoft.com/office/drawing/2014/main" id="{FC430FBD-4E7E-46A3-A211-003BC9C72956}"/>
              </a:ext>
            </a:extLst>
          </p:cNvPr>
          <p:cNvSpPr>
            <a:spLocks noGrp="1"/>
          </p:cNvSpPr>
          <p:nvPr>
            <p:ph type="sldNum" sz="quarter" idx="12"/>
          </p:nvPr>
        </p:nvSpPr>
        <p:spPr/>
        <p:txBody>
          <a:bodyPr/>
          <a:lstStyle>
            <a:lvl1pPr>
              <a:defRPr/>
            </a:lvl1pPr>
          </a:lstStyle>
          <a:p>
            <a:fld id="{5D52C75D-8BF3-427B-9EC6-4E8910CA28AD}" type="slidenum">
              <a:rPr lang="pl-PL" altLang="pl-PL"/>
              <a:pPr/>
              <a:t>‹#›</a:t>
            </a:fld>
            <a:endParaRPr lang="pl-PL" altLang="pl-PL"/>
          </a:p>
        </p:txBody>
      </p:sp>
    </p:spTree>
    <p:extLst>
      <p:ext uri="{BB962C8B-B14F-4D97-AF65-F5344CB8AC3E}">
        <p14:creationId xmlns:p14="http://schemas.microsoft.com/office/powerpoint/2010/main" val="919040653"/>
      </p:ext>
    </p:extLst>
  </p:cSld>
  <p:clrMapOvr>
    <a:masterClrMapping/>
  </p:clrMapOvr>
  <p:transition spd="med">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pl-PL"/>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0A7D44A-8242-42CA-8378-D04150181249}"/>
              </a:ext>
            </a:extLst>
          </p:cNvPr>
          <p:cNvSpPr>
            <a:spLocks noGrp="1"/>
          </p:cNvSpPr>
          <p:nvPr>
            <p:ph type="dt" sz="half" idx="10"/>
          </p:nvPr>
        </p:nvSpPr>
        <p:spPr/>
        <p:txBody>
          <a:bodyPr/>
          <a:lstStyle>
            <a:lvl1pPr>
              <a:defRPr/>
            </a:lvl1pPr>
          </a:lstStyle>
          <a:p>
            <a:pPr>
              <a:defRPr/>
            </a:pPr>
            <a:fld id="{7EAEF6C2-6DB6-4622-BD21-535DA5360EFC}" type="datetimeFigureOut">
              <a:rPr lang="pl-PL"/>
              <a:pPr>
                <a:defRPr/>
              </a:pPr>
              <a:t>04-03-2021</a:t>
            </a:fld>
            <a:endParaRPr lang="pl-PL"/>
          </a:p>
        </p:txBody>
      </p:sp>
      <p:sp>
        <p:nvSpPr>
          <p:cNvPr id="6" name="Footer Placeholder 4">
            <a:extLst>
              <a:ext uri="{FF2B5EF4-FFF2-40B4-BE49-F238E27FC236}">
                <a16:creationId xmlns:a16="http://schemas.microsoft.com/office/drawing/2014/main" id="{9E5298CD-B807-4361-91E6-1DD6307252C8}"/>
              </a:ext>
            </a:extLst>
          </p:cNvPr>
          <p:cNvSpPr>
            <a:spLocks noGrp="1"/>
          </p:cNvSpPr>
          <p:nvPr>
            <p:ph type="ftr" sz="quarter" idx="11"/>
          </p:nvPr>
        </p:nvSpPr>
        <p:spPr/>
        <p:txBody>
          <a:bodyPr/>
          <a:lstStyle>
            <a:lvl1pPr>
              <a:defRPr/>
            </a:lvl1pPr>
          </a:lstStyle>
          <a:p>
            <a:pPr>
              <a:defRPr/>
            </a:pPr>
            <a:endParaRPr lang="pl-PL"/>
          </a:p>
        </p:txBody>
      </p:sp>
      <p:sp>
        <p:nvSpPr>
          <p:cNvPr id="7" name="Slide Number Placeholder 5">
            <a:extLst>
              <a:ext uri="{FF2B5EF4-FFF2-40B4-BE49-F238E27FC236}">
                <a16:creationId xmlns:a16="http://schemas.microsoft.com/office/drawing/2014/main" id="{59BEB99D-D118-48CF-85C8-705AE1DA0098}"/>
              </a:ext>
            </a:extLst>
          </p:cNvPr>
          <p:cNvSpPr>
            <a:spLocks noGrp="1"/>
          </p:cNvSpPr>
          <p:nvPr>
            <p:ph type="sldNum" sz="quarter" idx="12"/>
          </p:nvPr>
        </p:nvSpPr>
        <p:spPr/>
        <p:txBody>
          <a:bodyPr/>
          <a:lstStyle>
            <a:lvl1pPr>
              <a:defRPr/>
            </a:lvl1pPr>
          </a:lstStyle>
          <a:p>
            <a:fld id="{8E61DB3B-6FE9-4193-B641-4C39DD7369CD}" type="slidenum">
              <a:rPr lang="pl-PL" altLang="pl-PL"/>
              <a:pPr/>
              <a:t>‹#›</a:t>
            </a:fld>
            <a:endParaRPr lang="pl-PL" altLang="pl-PL"/>
          </a:p>
        </p:txBody>
      </p:sp>
    </p:spTree>
    <p:extLst>
      <p:ext uri="{BB962C8B-B14F-4D97-AF65-F5344CB8AC3E}">
        <p14:creationId xmlns:p14="http://schemas.microsoft.com/office/powerpoint/2010/main" val="647207800"/>
      </p:ext>
    </p:extLst>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B93ADC8-8FB4-4784-AD56-BC23C1D1F636}" type="datetimeFigureOut">
              <a:rPr lang="pl-PL" smtClean="0"/>
              <a:t>04-03-2021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14354339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pl-PL"/>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pl-PL"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25ABE61-9DBE-4F8D-8F9D-3F1478638249}"/>
              </a:ext>
            </a:extLst>
          </p:cNvPr>
          <p:cNvSpPr>
            <a:spLocks noGrp="1"/>
          </p:cNvSpPr>
          <p:nvPr>
            <p:ph type="dt" sz="half" idx="10"/>
          </p:nvPr>
        </p:nvSpPr>
        <p:spPr/>
        <p:txBody>
          <a:bodyPr/>
          <a:lstStyle>
            <a:lvl1pPr>
              <a:defRPr/>
            </a:lvl1pPr>
          </a:lstStyle>
          <a:p>
            <a:pPr>
              <a:defRPr/>
            </a:pPr>
            <a:fld id="{00A06C3B-BF75-4EC4-AA94-73E301C0F2EC}" type="datetimeFigureOut">
              <a:rPr lang="pl-PL"/>
              <a:pPr>
                <a:defRPr/>
              </a:pPr>
              <a:t>04-03-2021</a:t>
            </a:fld>
            <a:endParaRPr lang="pl-PL"/>
          </a:p>
        </p:txBody>
      </p:sp>
      <p:sp>
        <p:nvSpPr>
          <p:cNvPr id="6" name="Footer Placeholder 4">
            <a:extLst>
              <a:ext uri="{FF2B5EF4-FFF2-40B4-BE49-F238E27FC236}">
                <a16:creationId xmlns:a16="http://schemas.microsoft.com/office/drawing/2014/main" id="{2387A6C9-FA8D-4A51-85C5-333A285FDBCF}"/>
              </a:ext>
            </a:extLst>
          </p:cNvPr>
          <p:cNvSpPr>
            <a:spLocks noGrp="1"/>
          </p:cNvSpPr>
          <p:nvPr>
            <p:ph type="ftr" sz="quarter" idx="11"/>
          </p:nvPr>
        </p:nvSpPr>
        <p:spPr/>
        <p:txBody>
          <a:bodyPr/>
          <a:lstStyle>
            <a:lvl1pPr>
              <a:defRPr/>
            </a:lvl1pPr>
          </a:lstStyle>
          <a:p>
            <a:pPr>
              <a:defRPr/>
            </a:pPr>
            <a:endParaRPr lang="pl-PL"/>
          </a:p>
        </p:txBody>
      </p:sp>
      <p:sp>
        <p:nvSpPr>
          <p:cNvPr id="7" name="Slide Number Placeholder 5">
            <a:extLst>
              <a:ext uri="{FF2B5EF4-FFF2-40B4-BE49-F238E27FC236}">
                <a16:creationId xmlns:a16="http://schemas.microsoft.com/office/drawing/2014/main" id="{DC020568-32D3-4C19-A6D4-8CE72651D713}"/>
              </a:ext>
            </a:extLst>
          </p:cNvPr>
          <p:cNvSpPr>
            <a:spLocks noGrp="1"/>
          </p:cNvSpPr>
          <p:nvPr>
            <p:ph type="sldNum" sz="quarter" idx="12"/>
          </p:nvPr>
        </p:nvSpPr>
        <p:spPr/>
        <p:txBody>
          <a:bodyPr/>
          <a:lstStyle>
            <a:lvl1pPr>
              <a:defRPr/>
            </a:lvl1pPr>
          </a:lstStyle>
          <a:p>
            <a:fld id="{F2ACD7FE-CA1E-4BCF-9DBB-28077AB0106C}" type="slidenum">
              <a:rPr lang="pl-PL" altLang="pl-PL"/>
              <a:pPr/>
              <a:t>‹#›</a:t>
            </a:fld>
            <a:endParaRPr lang="pl-PL" altLang="pl-PL"/>
          </a:p>
        </p:txBody>
      </p:sp>
    </p:spTree>
    <p:extLst>
      <p:ext uri="{BB962C8B-B14F-4D97-AF65-F5344CB8AC3E}">
        <p14:creationId xmlns:p14="http://schemas.microsoft.com/office/powerpoint/2010/main" val="3000163949"/>
      </p:ext>
    </p:extLst>
  </p:cSld>
  <p:clrMapOvr>
    <a:masterClrMapping/>
  </p:clrMapOvr>
  <p:transition spd="med">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a:extLst>
              <a:ext uri="{FF2B5EF4-FFF2-40B4-BE49-F238E27FC236}">
                <a16:creationId xmlns:a16="http://schemas.microsoft.com/office/drawing/2014/main" id="{FC37526E-53B5-45BD-8C85-02AE95D89152}"/>
              </a:ext>
            </a:extLst>
          </p:cNvPr>
          <p:cNvSpPr>
            <a:spLocks noGrp="1"/>
          </p:cNvSpPr>
          <p:nvPr>
            <p:ph type="dt" sz="half" idx="10"/>
          </p:nvPr>
        </p:nvSpPr>
        <p:spPr/>
        <p:txBody>
          <a:bodyPr/>
          <a:lstStyle>
            <a:lvl1pPr>
              <a:defRPr/>
            </a:lvl1pPr>
          </a:lstStyle>
          <a:p>
            <a:pPr>
              <a:defRPr/>
            </a:pPr>
            <a:fld id="{848A6F63-BE61-4F15-8B95-ED1B66E0E575}" type="datetimeFigureOut">
              <a:rPr lang="pl-PL"/>
              <a:pPr>
                <a:defRPr/>
              </a:pPr>
              <a:t>04-03-2021</a:t>
            </a:fld>
            <a:endParaRPr lang="pl-PL"/>
          </a:p>
        </p:txBody>
      </p:sp>
      <p:sp>
        <p:nvSpPr>
          <p:cNvPr id="5" name="Footer Placeholder 4">
            <a:extLst>
              <a:ext uri="{FF2B5EF4-FFF2-40B4-BE49-F238E27FC236}">
                <a16:creationId xmlns:a16="http://schemas.microsoft.com/office/drawing/2014/main" id="{53C7A564-D4E4-429A-A664-ECD29F563F3B}"/>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76877AC9-469D-4847-8DB7-9A997D5744CC}"/>
              </a:ext>
            </a:extLst>
          </p:cNvPr>
          <p:cNvSpPr>
            <a:spLocks noGrp="1"/>
          </p:cNvSpPr>
          <p:nvPr>
            <p:ph type="sldNum" sz="quarter" idx="12"/>
          </p:nvPr>
        </p:nvSpPr>
        <p:spPr/>
        <p:txBody>
          <a:bodyPr/>
          <a:lstStyle>
            <a:lvl1pPr>
              <a:defRPr/>
            </a:lvl1pPr>
          </a:lstStyle>
          <a:p>
            <a:fld id="{DE843EEF-C890-4877-9DCD-46F3EA60EAD3}" type="slidenum">
              <a:rPr lang="pl-PL" altLang="pl-PL"/>
              <a:pPr/>
              <a:t>‹#›</a:t>
            </a:fld>
            <a:endParaRPr lang="pl-PL" altLang="pl-PL"/>
          </a:p>
        </p:txBody>
      </p:sp>
    </p:spTree>
    <p:extLst>
      <p:ext uri="{BB962C8B-B14F-4D97-AF65-F5344CB8AC3E}">
        <p14:creationId xmlns:p14="http://schemas.microsoft.com/office/powerpoint/2010/main" val="861854536"/>
      </p:ext>
    </p:extLst>
  </p:cSld>
  <p:clrMapOvr>
    <a:masterClrMapping/>
  </p:clrMapOvr>
  <p:transition spd="med">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pl-PL"/>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a:extLst>
              <a:ext uri="{FF2B5EF4-FFF2-40B4-BE49-F238E27FC236}">
                <a16:creationId xmlns:a16="http://schemas.microsoft.com/office/drawing/2014/main" id="{09520102-C52E-4D5F-B4A6-771382C18AC6}"/>
              </a:ext>
            </a:extLst>
          </p:cNvPr>
          <p:cNvSpPr>
            <a:spLocks noGrp="1"/>
          </p:cNvSpPr>
          <p:nvPr>
            <p:ph type="dt" sz="half" idx="10"/>
          </p:nvPr>
        </p:nvSpPr>
        <p:spPr/>
        <p:txBody>
          <a:bodyPr/>
          <a:lstStyle>
            <a:lvl1pPr>
              <a:defRPr/>
            </a:lvl1pPr>
          </a:lstStyle>
          <a:p>
            <a:pPr>
              <a:defRPr/>
            </a:pPr>
            <a:fld id="{33D4B0DF-3A9C-40D2-8CD3-8D153379C2A3}" type="datetimeFigureOut">
              <a:rPr lang="pl-PL"/>
              <a:pPr>
                <a:defRPr/>
              </a:pPr>
              <a:t>04-03-2021</a:t>
            </a:fld>
            <a:endParaRPr lang="pl-PL"/>
          </a:p>
        </p:txBody>
      </p:sp>
      <p:sp>
        <p:nvSpPr>
          <p:cNvPr id="5" name="Footer Placeholder 4">
            <a:extLst>
              <a:ext uri="{FF2B5EF4-FFF2-40B4-BE49-F238E27FC236}">
                <a16:creationId xmlns:a16="http://schemas.microsoft.com/office/drawing/2014/main" id="{821CA34D-5AE9-4183-977C-92D4428D97D2}"/>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E3BFD71D-17F3-40A5-B93E-92B97EFE6F93}"/>
              </a:ext>
            </a:extLst>
          </p:cNvPr>
          <p:cNvSpPr>
            <a:spLocks noGrp="1"/>
          </p:cNvSpPr>
          <p:nvPr>
            <p:ph type="sldNum" sz="quarter" idx="12"/>
          </p:nvPr>
        </p:nvSpPr>
        <p:spPr/>
        <p:txBody>
          <a:bodyPr/>
          <a:lstStyle>
            <a:lvl1pPr>
              <a:defRPr/>
            </a:lvl1pPr>
          </a:lstStyle>
          <a:p>
            <a:fld id="{458F5E8C-6F06-4E23-ADDD-BAC5967EF883}" type="slidenum">
              <a:rPr lang="pl-PL" altLang="pl-PL"/>
              <a:pPr/>
              <a:t>‹#›</a:t>
            </a:fld>
            <a:endParaRPr lang="pl-PL" altLang="pl-PL"/>
          </a:p>
        </p:txBody>
      </p:sp>
    </p:spTree>
    <p:extLst>
      <p:ext uri="{BB962C8B-B14F-4D97-AF65-F5344CB8AC3E}">
        <p14:creationId xmlns:p14="http://schemas.microsoft.com/office/powerpoint/2010/main" val="2751922796"/>
      </p:ext>
    </p:extLst>
  </p:cSld>
  <p:clrMapOvr>
    <a:masterClrMapping/>
  </p:clrMapOvr>
  <p:transition spd="med">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a:extLst>
              <a:ext uri="{FF2B5EF4-FFF2-40B4-BE49-F238E27FC236}">
                <a16:creationId xmlns:a16="http://schemas.microsoft.com/office/drawing/2014/main" id="{A8FBE59B-EAAB-4A58-8EDF-FC54EFA44798}"/>
              </a:ext>
            </a:extLst>
          </p:cNvPr>
          <p:cNvSpPr>
            <a:spLocks noGrp="1"/>
          </p:cNvSpPr>
          <p:nvPr>
            <p:ph type="dt" sz="half" idx="10"/>
          </p:nvPr>
        </p:nvSpPr>
        <p:spPr/>
        <p:txBody>
          <a:bodyPr/>
          <a:lstStyle>
            <a:lvl1pPr>
              <a:defRPr/>
            </a:lvl1pPr>
          </a:lstStyle>
          <a:p>
            <a:pPr>
              <a:defRPr/>
            </a:pPr>
            <a:fld id="{24895514-3EC0-439B-9C97-02459D4C0615}" type="datetimeFigureOut">
              <a:rPr lang="pl-PL"/>
              <a:pPr>
                <a:defRPr/>
              </a:pPr>
              <a:t>04-03-2021</a:t>
            </a:fld>
            <a:endParaRPr lang="pl-PL"/>
          </a:p>
        </p:txBody>
      </p:sp>
      <p:sp>
        <p:nvSpPr>
          <p:cNvPr id="5" name="Footer Placeholder 4">
            <a:extLst>
              <a:ext uri="{FF2B5EF4-FFF2-40B4-BE49-F238E27FC236}">
                <a16:creationId xmlns:a16="http://schemas.microsoft.com/office/drawing/2014/main" id="{AD29A485-90F3-41E7-9A36-C735F889C201}"/>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8A54CBC5-235F-4F84-B2B3-E01520507DE9}"/>
              </a:ext>
            </a:extLst>
          </p:cNvPr>
          <p:cNvSpPr>
            <a:spLocks noGrp="1"/>
          </p:cNvSpPr>
          <p:nvPr>
            <p:ph type="sldNum" sz="quarter" idx="12"/>
          </p:nvPr>
        </p:nvSpPr>
        <p:spPr/>
        <p:txBody>
          <a:bodyPr/>
          <a:lstStyle>
            <a:lvl1pPr>
              <a:defRPr/>
            </a:lvl1pPr>
          </a:lstStyle>
          <a:p>
            <a:fld id="{E8775F5A-CA03-413C-8F20-97E9F0DAFC2E}" type="slidenum">
              <a:rPr lang="pl-PL" altLang="pl-PL"/>
              <a:pPr/>
              <a:t>‹#›</a:t>
            </a:fld>
            <a:endParaRPr lang="pl-PL" altLang="pl-PL"/>
          </a:p>
        </p:txBody>
      </p:sp>
    </p:spTree>
    <p:extLst>
      <p:ext uri="{BB962C8B-B14F-4D97-AF65-F5344CB8AC3E}">
        <p14:creationId xmlns:p14="http://schemas.microsoft.com/office/powerpoint/2010/main" val="154249639"/>
      </p:ext>
    </p:extLst>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2B93ADC8-8FB4-4784-AD56-BC23C1D1F636}" type="datetimeFigureOut">
              <a:rPr lang="pl-PL" smtClean="0"/>
              <a:t>04-03-2021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3975435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2B93ADC8-8FB4-4784-AD56-BC23C1D1F636}" type="datetimeFigureOut">
              <a:rPr lang="pl-PL" smtClean="0"/>
              <a:t>04-03-2021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1059580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2B93ADC8-8FB4-4784-AD56-BC23C1D1F636}" type="datetimeFigureOut">
              <a:rPr lang="pl-PL" smtClean="0"/>
              <a:t>04-03-2021</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239283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2B93ADC8-8FB4-4784-AD56-BC23C1D1F636}" type="datetimeFigureOut">
              <a:rPr lang="pl-PL" smtClean="0"/>
              <a:t>04-03-2021</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3714556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B93ADC8-8FB4-4784-AD56-BC23C1D1F636}" type="datetimeFigureOut">
              <a:rPr lang="pl-PL" smtClean="0"/>
              <a:t>04-03-2021</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2138078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B93ADC8-8FB4-4784-AD56-BC23C1D1F636}" type="datetimeFigureOut">
              <a:rPr lang="pl-PL" smtClean="0"/>
              <a:t>04-03-2021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604768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B93ADC8-8FB4-4784-AD56-BC23C1D1F636}" type="datetimeFigureOut">
              <a:rPr lang="pl-PL" smtClean="0"/>
              <a:t>04-03-2021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3445673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93ADC8-8FB4-4784-AD56-BC23C1D1F636}" type="datetimeFigureOut">
              <a:rPr lang="pl-PL" smtClean="0"/>
              <a:t>04-03-2021</a:t>
            </a:fld>
            <a:endParaRPr lang="pl-PL"/>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820C88-548A-4BA3-94C7-8D6BA09E94E4}" type="slidenum">
              <a:rPr lang="pl-PL" smtClean="0"/>
              <a:t>‹#›</a:t>
            </a:fld>
            <a:endParaRPr lang="pl-PL"/>
          </a:p>
        </p:txBody>
      </p:sp>
    </p:spTree>
    <p:extLst>
      <p:ext uri="{BB962C8B-B14F-4D97-AF65-F5344CB8AC3E}">
        <p14:creationId xmlns:p14="http://schemas.microsoft.com/office/powerpoint/2010/main" val="4065001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C674094-5593-40E8-B4A4-9BD4F226F2AF}"/>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pl-PL"/>
              <a:t>Click to edit Master title style</a:t>
            </a:r>
            <a:endParaRPr lang="pl-PL" altLang="pl-PL"/>
          </a:p>
        </p:txBody>
      </p:sp>
      <p:sp>
        <p:nvSpPr>
          <p:cNvPr id="1027" name="Text Placeholder 2">
            <a:extLst>
              <a:ext uri="{FF2B5EF4-FFF2-40B4-BE49-F238E27FC236}">
                <a16:creationId xmlns:a16="http://schemas.microsoft.com/office/drawing/2014/main" id="{849BA5A8-C416-49B7-82E1-93C1E6E84B91}"/>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pl-PL"/>
              <a:t>Click to edit Master text styles</a:t>
            </a:r>
          </a:p>
          <a:p>
            <a:pPr lvl="1"/>
            <a:r>
              <a:rPr lang="en-US" altLang="pl-PL"/>
              <a:t>Second level</a:t>
            </a:r>
          </a:p>
          <a:p>
            <a:pPr lvl="2"/>
            <a:r>
              <a:rPr lang="en-US" altLang="pl-PL"/>
              <a:t>Third level</a:t>
            </a:r>
          </a:p>
          <a:p>
            <a:pPr lvl="3"/>
            <a:r>
              <a:rPr lang="en-US" altLang="pl-PL"/>
              <a:t>Fourth level</a:t>
            </a:r>
          </a:p>
          <a:p>
            <a:pPr lvl="4"/>
            <a:r>
              <a:rPr lang="en-US" altLang="pl-PL"/>
              <a:t>Fifth level</a:t>
            </a:r>
            <a:endParaRPr lang="pl-PL" altLang="pl-PL"/>
          </a:p>
        </p:txBody>
      </p:sp>
      <p:sp>
        <p:nvSpPr>
          <p:cNvPr id="4" name="Date Placeholder 3">
            <a:extLst>
              <a:ext uri="{FF2B5EF4-FFF2-40B4-BE49-F238E27FC236}">
                <a16:creationId xmlns:a16="http://schemas.microsoft.com/office/drawing/2014/main" id="{3A1BD384-EF94-460D-A057-00C915E5CA63}"/>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7FF9A054-CAFA-494E-AF31-B55B7F382641}" type="datetimeFigureOut">
              <a:rPr lang="pl-PL"/>
              <a:pPr>
                <a:defRPr/>
              </a:pPr>
              <a:t>04-03-2021</a:t>
            </a:fld>
            <a:endParaRPr lang="pl-PL"/>
          </a:p>
        </p:txBody>
      </p:sp>
      <p:sp>
        <p:nvSpPr>
          <p:cNvPr id="5" name="Footer Placeholder 4">
            <a:extLst>
              <a:ext uri="{FF2B5EF4-FFF2-40B4-BE49-F238E27FC236}">
                <a16:creationId xmlns:a16="http://schemas.microsoft.com/office/drawing/2014/main" id="{CFEB0C42-97CD-4504-B327-E08237C5188D}"/>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pl-PL"/>
          </a:p>
        </p:txBody>
      </p:sp>
      <p:sp>
        <p:nvSpPr>
          <p:cNvPr id="6" name="Slide Number Placeholder 5">
            <a:extLst>
              <a:ext uri="{FF2B5EF4-FFF2-40B4-BE49-F238E27FC236}">
                <a16:creationId xmlns:a16="http://schemas.microsoft.com/office/drawing/2014/main" id="{2435955E-6A94-442C-88F0-6CB2C97A819F}"/>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55E0D690-9038-46D6-8F9E-E765D7A29518}" type="slidenum">
              <a:rPr lang="pl-PL" altLang="pl-PL"/>
              <a:pPr/>
              <a:t>‹#›</a:t>
            </a:fld>
            <a:endParaRPr lang="pl-PL" altLang="pl-PL"/>
          </a:p>
        </p:txBody>
      </p:sp>
    </p:spTree>
    <p:extLst>
      <p:ext uri="{BB962C8B-B14F-4D97-AF65-F5344CB8AC3E}">
        <p14:creationId xmlns:p14="http://schemas.microsoft.com/office/powerpoint/2010/main" val="28554103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67000"/>
              </a:schemeClr>
            </a:gs>
            <a:gs pos="8000">
              <a:schemeClr val="accent1">
                <a:lumMod val="97000"/>
                <a:lumOff val="3000"/>
              </a:schemeClr>
            </a:gs>
            <a:gs pos="100000">
              <a:schemeClr val="accent1">
                <a:lumMod val="60000"/>
                <a:lumOff val="40000"/>
              </a:schemeClr>
            </a:gs>
          </a:gsLst>
          <a:lin ang="16200000" scaled="1"/>
          <a:tileRect/>
        </a:gradFill>
        <a:effectLst/>
      </p:bgPr>
    </p:bg>
    <p:spTree>
      <p:nvGrpSpPr>
        <p:cNvPr id="1" name=""/>
        <p:cNvGrpSpPr/>
        <p:nvPr/>
      </p:nvGrpSpPr>
      <p:grpSpPr>
        <a:xfrm>
          <a:off x="0" y="0"/>
          <a:ext cx="0" cy="0"/>
          <a:chOff x="0" y="0"/>
          <a:chExt cx="0" cy="0"/>
        </a:xfrm>
      </p:grpSpPr>
      <p:sp>
        <p:nvSpPr>
          <p:cNvPr id="2" name="Tytuł 1"/>
          <p:cNvSpPr>
            <a:spLocks noGrp="1"/>
          </p:cNvSpPr>
          <p:nvPr>
            <p:ph type="ctrTitle"/>
          </p:nvPr>
        </p:nvSpPr>
        <p:spPr>
          <a:xfrm>
            <a:off x="0" y="854281"/>
            <a:ext cx="12192000" cy="1445034"/>
          </a:xfrm>
          <a:solidFill>
            <a:schemeClr val="bg1"/>
          </a:solidFill>
        </p:spPr>
        <p:txBody>
          <a:bodyPr>
            <a:noAutofit/>
          </a:bodyPr>
          <a:lstStyle/>
          <a:p>
            <a:r>
              <a:rPr lang="pl-PL" sz="8000" b="1" dirty="0"/>
              <a:t>Sprawozdanie międzysesyjne</a:t>
            </a:r>
            <a:endParaRPr lang="pl-PL" sz="8000" b="1" dirty="0">
              <a:solidFill>
                <a:schemeClr val="tx2">
                  <a:lumMod val="75000"/>
                </a:schemeClr>
              </a:solidFill>
              <a:latin typeface="Arial Black" panose="020B0A04020102020204" pitchFamily="34" charset="0"/>
            </a:endParaRPr>
          </a:p>
        </p:txBody>
      </p:sp>
      <p:sp>
        <p:nvSpPr>
          <p:cNvPr id="4" name="Podtytuł 2"/>
          <p:cNvSpPr txBox="1">
            <a:spLocks/>
          </p:cNvSpPr>
          <p:nvPr/>
        </p:nvSpPr>
        <p:spPr>
          <a:xfrm>
            <a:off x="1524000" y="6172010"/>
            <a:ext cx="9144000" cy="531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l-PL" b="1" dirty="0">
                <a:solidFill>
                  <a:schemeClr val="bg1"/>
                </a:solidFill>
              </a:rPr>
              <a:t>Koniecpol, 04 marca 2021</a:t>
            </a:r>
          </a:p>
        </p:txBody>
      </p:sp>
      <p:sp>
        <p:nvSpPr>
          <p:cNvPr id="5" name="pole tekstowe 4"/>
          <p:cNvSpPr txBox="1"/>
          <p:nvPr/>
        </p:nvSpPr>
        <p:spPr>
          <a:xfrm>
            <a:off x="2006354" y="2912223"/>
            <a:ext cx="7874493" cy="1323439"/>
          </a:xfrm>
          <a:prstGeom prst="rect">
            <a:avLst/>
          </a:prstGeom>
          <a:noFill/>
        </p:spPr>
        <p:txBody>
          <a:bodyPr wrap="square" rtlCol="0">
            <a:spAutoFit/>
          </a:bodyPr>
          <a:lstStyle/>
          <a:p>
            <a:pPr algn="ctr"/>
            <a:r>
              <a:rPr lang="pl-PL" sz="4000" b="1" dirty="0">
                <a:solidFill>
                  <a:schemeClr val="bg1"/>
                </a:solidFill>
              </a:rPr>
              <a:t>Ryszard Suliga</a:t>
            </a:r>
          </a:p>
          <a:p>
            <a:pPr algn="ctr"/>
            <a:r>
              <a:rPr lang="pl-PL" sz="4000" b="1" dirty="0">
                <a:solidFill>
                  <a:schemeClr val="bg1"/>
                </a:solidFill>
              </a:rPr>
              <a:t>Burmistrz Miasta i Gminy Koniecpol</a:t>
            </a:r>
          </a:p>
        </p:txBody>
      </p:sp>
      <p:pic>
        <p:nvPicPr>
          <p:cNvPr id="6" name="Obraz 5">
            <a:extLst>
              <a:ext uri="{FF2B5EF4-FFF2-40B4-BE49-F238E27FC236}">
                <a16:creationId xmlns:a16="http://schemas.microsoft.com/office/drawing/2014/main" id="{58EC2522-6618-4ABA-BC70-E427B4802B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4452" y="4527612"/>
            <a:ext cx="1098295" cy="1220565"/>
          </a:xfrm>
          <a:prstGeom prst="rect">
            <a:avLst/>
          </a:prstGeom>
        </p:spPr>
      </p:pic>
    </p:spTree>
    <p:extLst>
      <p:ext uri="{BB962C8B-B14F-4D97-AF65-F5344CB8AC3E}">
        <p14:creationId xmlns:p14="http://schemas.microsoft.com/office/powerpoint/2010/main" val="2889491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57400"/>
            <a:ext cx="11862816" cy="4550791"/>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Złożone wnioski</a:t>
            </a:r>
            <a:r>
              <a:rPr lang="pl-PL" sz="4400" b="1" dirty="0">
                <a:solidFill>
                  <a:srgbClr val="44546A">
                    <a:lumMod val="75000"/>
                  </a:srgbClr>
                </a:solidFill>
                <a:latin typeface="Calibri" panose="020F0502020204030204"/>
              </a:rPr>
              <a:t> </a:t>
            </a: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o uzyskanie środków Funduszu Przeciwdziałania COVID-19 w III naborze - RFIL</a:t>
            </a:r>
          </a:p>
        </p:txBody>
      </p:sp>
      <p:sp>
        <p:nvSpPr>
          <p:cNvPr id="7" name="pole tekstowe 6">
            <a:extLst>
              <a:ext uri="{FF2B5EF4-FFF2-40B4-BE49-F238E27FC236}">
                <a16:creationId xmlns:a16="http://schemas.microsoft.com/office/drawing/2014/main" id="{CC675ECE-9196-450D-AEBB-5EED2694513B}"/>
              </a:ext>
            </a:extLst>
          </p:cNvPr>
          <p:cNvSpPr txBox="1"/>
          <p:nvPr/>
        </p:nvSpPr>
        <p:spPr>
          <a:xfrm>
            <a:off x="0" y="1557400"/>
            <a:ext cx="12192000" cy="5539978"/>
          </a:xfrm>
          <a:prstGeom prst="rect">
            <a:avLst/>
          </a:prstGeom>
          <a:noFill/>
        </p:spPr>
        <p:txBody>
          <a:bodyPr wrap="square">
            <a:spAutoFit/>
          </a:bodyPr>
          <a:lstStyle/>
          <a:p>
            <a:pPr marL="457200" indent="-457200">
              <a:buFont typeface="Wingdings" panose="05000000000000000000" pitchFamily="2" charset="2"/>
              <a:buChar char="q"/>
            </a:pPr>
            <a:r>
              <a:rPr lang="pl-PL" sz="2800" b="1" dirty="0"/>
              <a:t>Budowa wodociągów z przyłączami w gminie Koniecpol, etap III: miejscowości: Wąsosz, Kuźnica Wąsowska, Łysaków, Łysiny - ul. Zielona, miasto Koniecpol na ulicach:  Przedmieście Przysieka, Przedmieście </a:t>
            </a:r>
            <a:r>
              <a:rPr lang="pl-PL" sz="2800" b="1" dirty="0" err="1"/>
              <a:t>Podstocze</a:t>
            </a:r>
            <a:r>
              <a:rPr lang="pl-PL" sz="2800" b="1" dirty="0"/>
              <a:t>, Przedmieście </a:t>
            </a:r>
            <a:r>
              <a:rPr lang="pl-PL" sz="2800" b="1" dirty="0" err="1"/>
              <a:t>Koniawy</a:t>
            </a:r>
            <a:r>
              <a:rPr lang="pl-PL" sz="2800" b="1" dirty="0"/>
              <a:t>, Mickiewicza, Kościuszki</a:t>
            </a:r>
          </a:p>
          <a:p>
            <a:pPr marL="457200" indent="-457200">
              <a:buFont typeface="Wingdings" panose="05000000000000000000" pitchFamily="2" charset="2"/>
              <a:buChar char="q"/>
            </a:pPr>
            <a:endParaRPr lang="pl-PL" sz="2800" b="1" dirty="0"/>
          </a:p>
          <a:p>
            <a:pPr marL="457200" indent="-457200">
              <a:buFont typeface="Wingdings" panose="05000000000000000000" pitchFamily="2" charset="2"/>
              <a:buChar char="q"/>
            </a:pPr>
            <a:r>
              <a:rPr lang="pl-PL" sz="2800" b="1" dirty="0">
                <a:effectLst/>
                <a:latin typeface="Calibri" panose="020F0502020204030204" pitchFamily="34" charset="0"/>
                <a:ea typeface="Calibri" panose="020F0502020204030204" pitchFamily="34" charset="0"/>
                <a:cs typeface="Times New Roman" panose="02020603050405020304" pitchFamily="18" charset="0"/>
              </a:rPr>
              <a:t>Budowa przedszkola integracyjnego ze żłobkiem w Koniecpolu</a:t>
            </a:r>
          </a:p>
          <a:p>
            <a:pPr marL="457200" indent="-457200">
              <a:buFont typeface="Wingdings" panose="05000000000000000000" pitchFamily="2" charset="2"/>
              <a:buChar char="q"/>
            </a:pPr>
            <a:endParaRPr lang="pl-PL" sz="2800" b="1" dirty="0">
              <a:latin typeface="Calibri" panose="020F0502020204030204" pitchFamily="34" charset="0"/>
              <a:cs typeface="Times New Roman" panose="02020603050405020304" pitchFamily="18" charset="0"/>
            </a:endParaRPr>
          </a:p>
          <a:p>
            <a:pPr marL="457200" indent="-457200">
              <a:buFont typeface="Wingdings" panose="05000000000000000000" pitchFamily="2" charset="2"/>
              <a:buChar char="q"/>
            </a:pPr>
            <a:r>
              <a:rPr lang="pl-PL" sz="2800" b="1" dirty="0">
                <a:effectLst/>
                <a:latin typeface="Calibri" panose="020F0502020204030204" pitchFamily="34" charset="0"/>
                <a:ea typeface="Calibri" panose="020F0502020204030204" pitchFamily="34" charset="0"/>
                <a:cs typeface="Times New Roman" panose="02020603050405020304" pitchFamily="18" charset="0"/>
              </a:rPr>
              <a:t>Przebudowa układu drogowego o długości 1681 </a:t>
            </a:r>
            <a:r>
              <a:rPr lang="pl-PL" sz="2800" b="1" dirty="0" err="1">
                <a:effectLst/>
                <a:latin typeface="Calibri" panose="020F0502020204030204" pitchFamily="34" charset="0"/>
                <a:ea typeface="Calibri" panose="020F0502020204030204" pitchFamily="34" charset="0"/>
                <a:cs typeface="Times New Roman" panose="02020603050405020304" pitchFamily="18" charset="0"/>
              </a:rPr>
              <a:t>mb</a:t>
            </a:r>
            <a:r>
              <a:rPr lang="pl-PL" sz="2800" b="1" dirty="0">
                <a:effectLst/>
                <a:latin typeface="Calibri" panose="020F0502020204030204" pitchFamily="34" charset="0"/>
                <a:ea typeface="Calibri" panose="020F0502020204030204" pitchFamily="34" charset="0"/>
                <a:cs typeface="Times New Roman" panose="02020603050405020304" pitchFamily="18" charset="0"/>
              </a:rPr>
              <a:t> stanowiącego jedną inwestycję i jedną całość od ulicy Fredry, Boya-Żeleńskiego, Gruszeckich, Krasińskiego, Norwida.</a:t>
            </a:r>
          </a:p>
          <a:p>
            <a:endParaRPr lang="pl-PL" sz="2800" b="1" dirty="0">
              <a:solidFill>
                <a:srgbClr val="FFFF00"/>
              </a:solidFill>
              <a:latin typeface="Calibri" panose="020F0502020204030204" pitchFamily="34" charset="0"/>
              <a:cs typeface="Times New Roman" panose="02020603050405020304" pitchFamily="18" charset="0"/>
            </a:endParaRPr>
          </a:p>
          <a:p>
            <a:r>
              <a:rPr lang="pl-PL" sz="2800" b="1" dirty="0">
                <a:solidFill>
                  <a:srgbClr val="FFFF00"/>
                </a:solidFill>
              </a:rPr>
              <a:t>Planowane rozstrzygnięcie konkursu: na koniec marca 2021r.</a:t>
            </a:r>
          </a:p>
          <a:p>
            <a:endParaRPr lang="pl-PL" dirty="0"/>
          </a:p>
        </p:txBody>
      </p:sp>
    </p:spTree>
    <p:extLst>
      <p:ext uri="{BB962C8B-B14F-4D97-AF65-F5344CB8AC3E}">
        <p14:creationId xmlns:p14="http://schemas.microsoft.com/office/powerpoint/2010/main" val="3882306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76200" y="1477964"/>
            <a:ext cx="11862816" cy="4237036"/>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32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Złożone wnioski</a:t>
            </a:r>
            <a:r>
              <a:rPr lang="pl-PL" sz="3200" b="1" dirty="0">
                <a:solidFill>
                  <a:srgbClr val="44546A">
                    <a:lumMod val="75000"/>
                  </a:srgbClr>
                </a:solidFill>
                <a:latin typeface="Calibri" panose="020F0502020204030204"/>
              </a:rPr>
              <a:t> </a:t>
            </a:r>
            <a:r>
              <a:rPr kumimoji="0" lang="pl-PL" sz="32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o uzyskanie środków Funduszu Przeciwdziałania COVID-19 dla  gmin w miejscowościach, w których funkcjonowały zlikwidowane P</a:t>
            </a:r>
            <a:r>
              <a:rPr lang="pl-PL" sz="2800" b="1" dirty="0">
                <a:solidFill>
                  <a:srgbClr val="44546A">
                    <a:lumMod val="75000"/>
                  </a:srgbClr>
                </a:solidFill>
                <a:latin typeface="Calibri" panose="020F0502020204030204"/>
              </a:rPr>
              <a:t>GR</a:t>
            </a:r>
            <a:endParaRPr kumimoji="0" lang="pl-PL" sz="2800"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endParaRPr>
          </a:p>
        </p:txBody>
      </p:sp>
      <p:sp>
        <p:nvSpPr>
          <p:cNvPr id="7" name="pole tekstowe 6">
            <a:extLst>
              <a:ext uri="{FF2B5EF4-FFF2-40B4-BE49-F238E27FC236}">
                <a16:creationId xmlns:a16="http://schemas.microsoft.com/office/drawing/2014/main" id="{DF1CF4A5-CA81-4F41-8121-6E95C73D9A1E}"/>
              </a:ext>
            </a:extLst>
          </p:cNvPr>
          <p:cNvSpPr txBox="1"/>
          <p:nvPr/>
        </p:nvSpPr>
        <p:spPr>
          <a:xfrm>
            <a:off x="0" y="1405000"/>
            <a:ext cx="12192000" cy="4401205"/>
          </a:xfrm>
          <a:prstGeom prst="rect">
            <a:avLst/>
          </a:prstGeom>
          <a:noFill/>
        </p:spPr>
        <p:txBody>
          <a:bodyPr wrap="square">
            <a:spAutoFit/>
          </a:bodyPr>
          <a:lstStyle/>
          <a:p>
            <a:pPr marL="457200" indent="-457200">
              <a:buFont typeface="Wingdings" panose="05000000000000000000" pitchFamily="2" charset="2"/>
              <a:buChar char="q"/>
            </a:pPr>
            <a:r>
              <a:rPr lang="pl-PL" sz="2800" b="1" dirty="0"/>
              <a:t>„Budowa wodociągów z przyłączami w gminie Koniecpol, etap III, Zadanie nr 1 – Budowa sieci wodociągowej z przyłączami w Koniecpolu ul. Mickiewicza”.  Zakres rzeczowy obejmuje budowę sieci wodociągowej o długości 1996,7 </a:t>
            </a:r>
            <a:r>
              <a:rPr lang="pl-PL" sz="2800" b="1" dirty="0" err="1"/>
              <a:t>mb</a:t>
            </a:r>
            <a:r>
              <a:rPr lang="pl-PL" sz="2800" b="1" dirty="0"/>
              <a:t> oraz 13 szt. przyłączy wodociągowych o łącznej długości 321,6 </a:t>
            </a:r>
            <a:r>
              <a:rPr lang="pl-PL" sz="2800" b="1" dirty="0" err="1"/>
              <a:t>mb</a:t>
            </a:r>
            <a:endParaRPr lang="pl-PL" sz="2800" b="1" dirty="0"/>
          </a:p>
          <a:p>
            <a:pPr marL="457200" indent="-457200">
              <a:buFont typeface="Wingdings" panose="05000000000000000000" pitchFamily="2" charset="2"/>
              <a:buChar char="q"/>
            </a:pPr>
            <a:endParaRPr lang="pl-PL" sz="2800" b="1" dirty="0"/>
          </a:p>
          <a:p>
            <a:pPr marL="457200" indent="-457200">
              <a:buFont typeface="Wingdings" panose="05000000000000000000" pitchFamily="2" charset="2"/>
              <a:buChar char="q"/>
            </a:pPr>
            <a:r>
              <a:rPr lang="pl-PL" sz="2800" b="1" dirty="0"/>
              <a:t>Przebudowa  drogi gminnej ul. Niwa w Koniecpolu na długości 845 </a:t>
            </a:r>
            <a:r>
              <a:rPr lang="pl-PL" sz="2800" b="1" dirty="0" err="1"/>
              <a:t>mb</a:t>
            </a:r>
            <a:endParaRPr lang="pl-PL" sz="2800" b="1" dirty="0"/>
          </a:p>
          <a:p>
            <a:pPr marL="457200" indent="-457200">
              <a:buFont typeface="Wingdings" panose="05000000000000000000" pitchFamily="2" charset="2"/>
              <a:buChar char="q"/>
            </a:pPr>
            <a:endParaRPr lang="pl-PL" sz="2800" b="1" dirty="0"/>
          </a:p>
          <a:p>
            <a:pPr marL="457200" indent="-457200">
              <a:buFont typeface="Wingdings" panose="05000000000000000000" pitchFamily="2" charset="2"/>
              <a:buChar char="q"/>
            </a:pPr>
            <a:r>
              <a:rPr lang="pl-PL" sz="2800" b="1" dirty="0"/>
              <a:t>Przebudowa ul. Łanowej w Okołowicach na długości 1427 </a:t>
            </a:r>
            <a:r>
              <a:rPr lang="pl-PL" sz="2800" b="1" dirty="0" err="1"/>
              <a:t>mb</a:t>
            </a:r>
            <a:endParaRPr lang="pl-PL" sz="2800" b="1" dirty="0"/>
          </a:p>
          <a:p>
            <a:pPr marL="457200" indent="-457200">
              <a:buFont typeface="Wingdings" panose="05000000000000000000" pitchFamily="2" charset="2"/>
              <a:buChar char="q"/>
            </a:pPr>
            <a:endParaRPr lang="pl-PL" sz="2800" b="1" dirty="0"/>
          </a:p>
          <a:p>
            <a:r>
              <a:rPr lang="pl-PL" sz="2800" b="1" dirty="0">
                <a:solidFill>
                  <a:srgbClr val="FFFF00"/>
                </a:solidFill>
              </a:rPr>
              <a:t>Zgodnie z pozyskanymi informacjami, wnioski pozostają w trakcie oceny.</a:t>
            </a:r>
          </a:p>
        </p:txBody>
      </p:sp>
    </p:spTree>
    <p:extLst>
      <p:ext uri="{BB962C8B-B14F-4D97-AF65-F5344CB8AC3E}">
        <p14:creationId xmlns:p14="http://schemas.microsoft.com/office/powerpoint/2010/main" val="770892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a:extLst>
              <a:ext uri="{FF2B5EF4-FFF2-40B4-BE49-F238E27FC236}">
                <a16:creationId xmlns:a16="http://schemas.microsoft.com/office/drawing/2014/main" id="{B17B5718-4722-41A6-81A6-C4CCDE27D772}"/>
              </a:ext>
            </a:extLst>
          </p:cNvPr>
          <p:cNvSpPr txBox="1">
            <a:spLocks noChangeArrowheads="1"/>
          </p:cNvSpPr>
          <p:nvPr/>
        </p:nvSpPr>
        <p:spPr bwMode="auto">
          <a:xfrm>
            <a:off x="5519737" y="3144839"/>
            <a:ext cx="5729287" cy="1323439"/>
          </a:xfrm>
          <a:prstGeom prst="rect">
            <a:avLst/>
          </a:prstGeom>
          <a:noFill/>
          <a:ln w="76200">
            <a:solidFill>
              <a:srgbClr val="636466"/>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Aft>
                <a:spcPct val="0"/>
              </a:spcAft>
              <a:buNone/>
              <a:defRPr/>
            </a:pPr>
            <a:r>
              <a:rPr lang="pl-PL" altLang="pl-PL" sz="4000" b="1" dirty="0">
                <a:solidFill>
                  <a:prstClr val="black"/>
                </a:solidFill>
                <a:latin typeface="Novecennto wide Normal"/>
                <a:cs typeface="Arial" panose="020B0604020202020204" pitchFamily="34" charset="0"/>
              </a:rPr>
              <a:t>WAŻNE WYDARZENIA</a:t>
            </a:r>
            <a:br>
              <a:rPr lang="pl-PL" altLang="pl-PL" sz="4000" b="1" dirty="0">
                <a:solidFill>
                  <a:prstClr val="black"/>
                </a:solidFill>
                <a:latin typeface="Novecennto wide Normal"/>
                <a:cs typeface="Arial" panose="020B0604020202020204" pitchFamily="34" charset="0"/>
              </a:rPr>
            </a:br>
            <a:r>
              <a:rPr lang="pl-PL" altLang="pl-PL" sz="4000" b="1" dirty="0">
                <a:solidFill>
                  <a:prstClr val="black"/>
                </a:solidFill>
                <a:latin typeface="Novecennto wide Normal"/>
                <a:cs typeface="Arial" panose="020B0604020202020204" pitchFamily="34" charset="0"/>
              </a:rPr>
              <a:t> I INFORMACJE</a:t>
            </a:r>
          </a:p>
        </p:txBody>
      </p:sp>
      <p:pic>
        <p:nvPicPr>
          <p:cNvPr id="11267" name="Picture 3" descr="C:\Users\oem\Desktop\RZŚ_negatyw.png">
            <a:extLst>
              <a:ext uri="{FF2B5EF4-FFF2-40B4-BE49-F238E27FC236}">
                <a16:creationId xmlns:a16="http://schemas.microsoft.com/office/drawing/2014/main" id="{5990D80D-B89B-4989-8B92-600B35FA1F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59" y="404814"/>
            <a:ext cx="4637305" cy="619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Obraz 1">
            <a:extLst>
              <a:ext uri="{FF2B5EF4-FFF2-40B4-BE49-F238E27FC236}">
                <a16:creationId xmlns:a16="http://schemas.microsoft.com/office/drawing/2014/main" id="{749FC86F-8E68-4F6F-8E10-EFF4C0EF0D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70160" y="666380"/>
            <a:ext cx="2221130" cy="226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4487" y="819150"/>
            <a:ext cx="12192000" cy="5898642"/>
          </a:xfrm>
        </p:spPr>
        <p:txBody>
          <a:bodyPr>
            <a:normAutofit/>
          </a:bodyPr>
          <a:lstStyle/>
          <a:p>
            <a:pPr marL="0" indent="0">
              <a:buNone/>
            </a:pPr>
            <a:r>
              <a:rPr lang="pl-PL" b="1" dirty="0"/>
              <a:t>Prawdziwa zima i zamarznięte akweny sprzyjają przeprowadzeniu ćwiczeń z zakresu działań na lodzie. Ich celem jest wykorzystywanie wiedzy teoretycznej w działaniach praktycznych oraz doskonalenie umiejętności. </a:t>
            </a:r>
          </a:p>
          <a:p>
            <a:pPr marL="0" indent="0">
              <a:buNone/>
            </a:pPr>
            <a:r>
              <a:rPr lang="pl-PL" b="1" dirty="0"/>
              <a:t>W dniach 16, 17, 18 lutego na terenie zbiornika przy ul. Armii Krajowej odbywa się szkolenie praktyczne  w ramach działania Jednostki Ratowniczo- Gaśniczej  nr 4 w Koniecpolu.</a:t>
            </a:r>
          </a:p>
          <a:p>
            <a:pPr marL="0" indent="0">
              <a:buNone/>
            </a:pPr>
            <a:endParaRPr lang="pl-PL" b="1" dirty="0"/>
          </a:p>
        </p:txBody>
      </p:sp>
      <p:sp>
        <p:nvSpPr>
          <p:cNvPr id="4" name="Tytuł 1"/>
          <p:cNvSpPr txBox="1">
            <a:spLocks/>
          </p:cNvSpPr>
          <p:nvPr/>
        </p:nvSpPr>
        <p:spPr>
          <a:xfrm>
            <a:off x="0" y="0"/>
            <a:ext cx="12192000" cy="730087"/>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chemeClr val="tx2">
                    <a:lumMod val="75000"/>
                  </a:schemeClr>
                </a:solidFill>
                <a:latin typeface="+mn-lt"/>
              </a:rPr>
              <a:t>Ćwiczenia Jednostki Ratowniczo- Gaśniczej  nr 4 w Koniecpolu</a:t>
            </a:r>
          </a:p>
        </p:txBody>
      </p:sp>
      <p:pic>
        <p:nvPicPr>
          <p:cNvPr id="5" name="Obraz 4">
            <a:extLst>
              <a:ext uri="{FF2B5EF4-FFF2-40B4-BE49-F238E27FC236}">
                <a16:creationId xmlns:a16="http://schemas.microsoft.com/office/drawing/2014/main" id="{EEC341F0-6997-451C-9BA3-1B9CB6988F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8850" y="3248025"/>
            <a:ext cx="9239250" cy="3558830"/>
          </a:xfrm>
          <a:prstGeom prst="rect">
            <a:avLst/>
          </a:prstGeom>
        </p:spPr>
      </p:pic>
    </p:spTree>
    <p:extLst>
      <p:ext uri="{BB962C8B-B14F-4D97-AF65-F5344CB8AC3E}">
        <p14:creationId xmlns:p14="http://schemas.microsoft.com/office/powerpoint/2010/main" val="3222901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F98CC28-96C8-4EA3-B623-AE38A193891C}"/>
              </a:ext>
            </a:extLst>
          </p:cNvPr>
          <p:cNvSpPr>
            <a:spLocks noGrp="1"/>
          </p:cNvSpPr>
          <p:nvPr>
            <p:ph type="title"/>
          </p:nvPr>
        </p:nvSpPr>
        <p:spPr>
          <a:xfrm>
            <a:off x="0" y="0"/>
            <a:ext cx="12192000" cy="1267486"/>
          </a:xfrm>
          <a:ln>
            <a:solidFill>
              <a:schemeClr val="bg1"/>
            </a:solidFill>
          </a:ln>
        </p:spPr>
        <p:style>
          <a:lnRef idx="2">
            <a:schemeClr val="dk1"/>
          </a:lnRef>
          <a:fillRef idx="1">
            <a:schemeClr val="lt1"/>
          </a:fillRef>
          <a:effectRef idx="0">
            <a:schemeClr val="dk1"/>
          </a:effectRef>
          <a:fontRef idx="minor">
            <a:schemeClr val="dk1"/>
          </a:fontRef>
        </p:style>
        <p:txBody>
          <a:bodyPr/>
          <a:lstStyle/>
          <a:p>
            <a:pPr algn="ctr"/>
            <a:r>
              <a:rPr lang="pl-PL" b="1" dirty="0"/>
              <a:t>Nowy Dowódca JRG 4 Koniecpol</a:t>
            </a:r>
          </a:p>
        </p:txBody>
      </p:sp>
      <p:sp>
        <p:nvSpPr>
          <p:cNvPr id="3" name="Symbol zastępczy zawartości 2">
            <a:extLst>
              <a:ext uri="{FF2B5EF4-FFF2-40B4-BE49-F238E27FC236}">
                <a16:creationId xmlns:a16="http://schemas.microsoft.com/office/drawing/2014/main" id="{63324C2C-72F3-4C2C-82E1-F294434CF26A}"/>
              </a:ext>
            </a:extLst>
          </p:cNvPr>
          <p:cNvSpPr>
            <a:spLocks noGrp="1"/>
          </p:cNvSpPr>
          <p:nvPr>
            <p:ph idx="1"/>
          </p:nvPr>
        </p:nvSpPr>
        <p:spPr>
          <a:xfrm>
            <a:off x="629971" y="1345791"/>
            <a:ext cx="10515600" cy="4351338"/>
          </a:xfrm>
        </p:spPr>
        <p:txBody>
          <a:bodyPr/>
          <a:lstStyle/>
          <a:p>
            <a:pPr marL="0" indent="0" algn="just">
              <a:buNone/>
            </a:pPr>
            <a:r>
              <a:rPr lang="pl-PL" sz="3600" b="1" dirty="0"/>
              <a:t>Od 29 stycznia w Koniecpolu jednostką dowodzi mł. bryg. Roman Królewski, który zastąpił bryg. mgr inż. Wojciecha Prokopa.</a:t>
            </a:r>
            <a:endParaRPr lang="pl-PL" sz="3600" dirty="0"/>
          </a:p>
          <a:p>
            <a:pPr marL="0" indent="0">
              <a:buNone/>
            </a:pPr>
            <a:endParaRPr lang="pl-PL" b="1" dirty="0"/>
          </a:p>
          <a:p>
            <a:endParaRPr lang="pl-PL" dirty="0"/>
          </a:p>
        </p:txBody>
      </p:sp>
      <p:pic>
        <p:nvPicPr>
          <p:cNvPr id="4" name="Obraz 3">
            <a:extLst>
              <a:ext uri="{FF2B5EF4-FFF2-40B4-BE49-F238E27FC236}">
                <a16:creationId xmlns:a16="http://schemas.microsoft.com/office/drawing/2014/main" id="{709E369E-2428-4C81-80E2-A0E0AE382B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8468" y="2917177"/>
            <a:ext cx="5353050" cy="3677636"/>
          </a:xfrm>
          <a:prstGeom prst="rect">
            <a:avLst/>
          </a:prstGeom>
        </p:spPr>
      </p:pic>
    </p:spTree>
    <p:extLst>
      <p:ext uri="{BB962C8B-B14F-4D97-AF65-F5344CB8AC3E}">
        <p14:creationId xmlns:p14="http://schemas.microsoft.com/office/powerpoint/2010/main" val="36788319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4487" y="819150"/>
            <a:ext cx="12192000" cy="5898642"/>
          </a:xfrm>
        </p:spPr>
        <p:txBody>
          <a:bodyPr>
            <a:normAutofit/>
          </a:bodyPr>
          <a:lstStyle/>
          <a:p>
            <a:pPr marL="0" indent="0">
              <a:buNone/>
            </a:pPr>
            <a:r>
              <a:rPr lang="pl-PL" b="1" dirty="0"/>
              <a:t>21 lutego na zalewie odbyły się ćwiczenia z zakresu technik ratowniczych na akwenach wodnych pokrytych warstwą lodu dla jednostki OSP Koniecpol II włączonej do Krajowego Systemu Ratowniczo Gaśniczego.</a:t>
            </a:r>
          </a:p>
        </p:txBody>
      </p:sp>
      <p:sp>
        <p:nvSpPr>
          <p:cNvPr id="4" name="Tytuł 1"/>
          <p:cNvSpPr txBox="1">
            <a:spLocks/>
          </p:cNvSpPr>
          <p:nvPr/>
        </p:nvSpPr>
        <p:spPr>
          <a:xfrm>
            <a:off x="0" y="0"/>
            <a:ext cx="12192000" cy="730087"/>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chemeClr val="tx2">
                    <a:lumMod val="75000"/>
                  </a:schemeClr>
                </a:solidFill>
                <a:latin typeface="+mn-lt"/>
              </a:rPr>
              <a:t>Ćwiczenia jednostki OSP</a:t>
            </a:r>
          </a:p>
        </p:txBody>
      </p:sp>
      <p:pic>
        <p:nvPicPr>
          <p:cNvPr id="6" name="Obraz 5">
            <a:extLst>
              <a:ext uri="{FF2B5EF4-FFF2-40B4-BE49-F238E27FC236}">
                <a16:creationId xmlns:a16="http://schemas.microsoft.com/office/drawing/2014/main" id="{9141C7AD-364F-4B32-BB5D-349D286CF5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175" y="2952749"/>
            <a:ext cx="4848225" cy="3324225"/>
          </a:xfrm>
          <a:prstGeom prst="rect">
            <a:avLst/>
          </a:prstGeom>
        </p:spPr>
      </p:pic>
      <p:pic>
        <p:nvPicPr>
          <p:cNvPr id="9" name="Obraz 8">
            <a:extLst>
              <a:ext uri="{FF2B5EF4-FFF2-40B4-BE49-F238E27FC236}">
                <a16:creationId xmlns:a16="http://schemas.microsoft.com/office/drawing/2014/main" id="{9E02B6AD-EE78-4B7B-9F78-3EBC40C970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3425" y="2699542"/>
            <a:ext cx="3744088" cy="3830638"/>
          </a:xfrm>
          <a:prstGeom prst="rect">
            <a:avLst/>
          </a:prstGeom>
        </p:spPr>
      </p:pic>
      <p:pic>
        <p:nvPicPr>
          <p:cNvPr id="11" name="Obraz 10">
            <a:extLst>
              <a:ext uri="{FF2B5EF4-FFF2-40B4-BE49-F238E27FC236}">
                <a16:creationId xmlns:a16="http://schemas.microsoft.com/office/drawing/2014/main" id="{C21B614A-38B8-44F0-B7F0-23B3C33E74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43413" y="2028825"/>
            <a:ext cx="4572000" cy="2334253"/>
          </a:xfrm>
          <a:prstGeom prst="rect">
            <a:avLst/>
          </a:prstGeom>
        </p:spPr>
      </p:pic>
    </p:spTree>
    <p:extLst>
      <p:ext uri="{BB962C8B-B14F-4D97-AF65-F5344CB8AC3E}">
        <p14:creationId xmlns:p14="http://schemas.microsoft.com/office/powerpoint/2010/main" val="893035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14300" y="1325563"/>
            <a:ext cx="11496675" cy="1672717"/>
          </a:xfrm>
        </p:spPr>
        <p:txBody>
          <a:bodyPr>
            <a:noAutofit/>
          </a:bodyPr>
          <a:lstStyle/>
          <a:p>
            <a:pPr marL="0" indent="0">
              <a:buNone/>
            </a:pPr>
            <a:r>
              <a:rPr lang="pl-PL" b="1" dirty="0"/>
              <a:t>Pod koniec lutego w Starostwie Powiatowym we Włoszczowie odbyło się spotkanie na temat spraw łączących samorządowców z woj. śląskiego i świętokrzyskiego. Spotkaniu przewodniczył Pan Minister Michał Wójcik. W rozmowach uczestniczyli wicemarszałek woj. śląskiego Beata Białowąs, członek zarządu woj. świętokrzyskiego Tomasz Jamka, Starosta Włoszczowski Darek Czechowski, Członkowie Zarządu Powiatu Włoszczowskiego Łukasz Karpiński oraz Rafał Pacanowski, Przewodniczący Rady Powiatu we Włoszczowie, Zbigniew </a:t>
            </a:r>
            <a:r>
              <a:rPr lang="pl-PL" b="1" dirty="0" err="1"/>
              <a:t>Matyśkiewicz</a:t>
            </a:r>
            <a:r>
              <a:rPr lang="pl-PL" b="1" dirty="0"/>
              <a:t>, Burmistrz Koniecpola Ryszard Suliga oraz Dariusz Banasik dyrektor biura poselskiego Zbigniewa Ziobro.</a:t>
            </a:r>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b="1"/>
              <a:t>Spotkanie w Starostwie Powiatowym we Włoszczowie </a:t>
            </a:r>
          </a:p>
        </p:txBody>
      </p:sp>
      <p:pic>
        <p:nvPicPr>
          <p:cNvPr id="5" name="Obraz 4">
            <a:extLst>
              <a:ext uri="{FF2B5EF4-FFF2-40B4-BE49-F238E27FC236}">
                <a16:creationId xmlns:a16="http://schemas.microsoft.com/office/drawing/2014/main" id="{D48AD29A-4F6B-4F84-BE1A-7F9BA0BE19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9700" y="4899533"/>
            <a:ext cx="4114800" cy="1672717"/>
          </a:xfrm>
          <a:prstGeom prst="rect">
            <a:avLst/>
          </a:prstGeom>
        </p:spPr>
      </p:pic>
      <p:pic>
        <p:nvPicPr>
          <p:cNvPr id="7" name="Obraz 6">
            <a:extLst>
              <a:ext uri="{FF2B5EF4-FFF2-40B4-BE49-F238E27FC236}">
                <a16:creationId xmlns:a16="http://schemas.microsoft.com/office/drawing/2014/main" id="{B5AE50F1-6473-44A5-B04F-69FD4EFF5D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34302" y="4831016"/>
            <a:ext cx="3476625" cy="1981200"/>
          </a:xfrm>
          <a:prstGeom prst="rect">
            <a:avLst/>
          </a:prstGeom>
        </p:spPr>
      </p:pic>
    </p:spTree>
    <p:extLst>
      <p:ext uri="{BB962C8B-B14F-4D97-AF65-F5344CB8AC3E}">
        <p14:creationId xmlns:p14="http://schemas.microsoft.com/office/powerpoint/2010/main" val="3738415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4487" y="819150"/>
            <a:ext cx="12192000" cy="5898642"/>
          </a:xfrm>
        </p:spPr>
        <p:txBody>
          <a:bodyPr>
            <a:normAutofit/>
          </a:bodyPr>
          <a:lstStyle/>
          <a:p>
            <a:pPr marL="0" indent="0">
              <a:buNone/>
            </a:pPr>
            <a:r>
              <a:rPr lang="pl-PL" b="1" dirty="0"/>
              <a:t>To kolejne zadania inwestycyjne na terenie Luborczy. Nie tak dawno oddano do użytku dwie inwestycje drogowe. Teraz przyszedł czas na samochód strażacki i miejsce do garażowania.</a:t>
            </a:r>
          </a:p>
          <a:p>
            <a:pPr marL="0" indent="0">
              <a:buNone/>
            </a:pPr>
            <a:r>
              <a:rPr lang="pl-PL" b="1" dirty="0"/>
              <a:t>OSP Luborcza została reaktywowana przy ogromnym wsparciu i zaangażowaniu druhów strażaków oraz środków finansowych budżetu gminy i Funduszu Sołeckiego. Jednostka został wyposażona w wóz bojowy, przekazany z OSP Okołowice, który został wyremontowany i przygotowany do akcji bojowej. Zrealizowano również obiekt w konstrukcji stalowej przeznaczony do jego parkowania. Obecnie prace remontowe wykonywane są również w strażnicy. </a:t>
            </a:r>
          </a:p>
          <a:p>
            <a:pPr marL="0" indent="0">
              <a:buNone/>
            </a:pPr>
            <a:endParaRPr lang="pl-PL" b="1" dirty="0"/>
          </a:p>
        </p:txBody>
      </p:sp>
      <p:sp>
        <p:nvSpPr>
          <p:cNvPr id="4" name="Tytuł 1"/>
          <p:cNvSpPr txBox="1">
            <a:spLocks/>
          </p:cNvSpPr>
          <p:nvPr/>
        </p:nvSpPr>
        <p:spPr>
          <a:xfrm>
            <a:off x="0" y="0"/>
            <a:ext cx="12192000" cy="730087"/>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chemeClr val="tx2">
                    <a:lumMod val="75000"/>
                  </a:schemeClr>
                </a:solidFill>
                <a:latin typeface="+mn-lt"/>
              </a:rPr>
              <a:t> OSP Luborcza reaktywowana</a:t>
            </a:r>
          </a:p>
        </p:txBody>
      </p:sp>
      <p:pic>
        <p:nvPicPr>
          <p:cNvPr id="10" name="Obraz 9">
            <a:extLst>
              <a:ext uri="{FF2B5EF4-FFF2-40B4-BE49-F238E27FC236}">
                <a16:creationId xmlns:a16="http://schemas.microsoft.com/office/drawing/2014/main" id="{FB53B7F0-F2C5-4651-9FA0-89879558A4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175" y="4676775"/>
            <a:ext cx="2857500" cy="1905000"/>
          </a:xfrm>
          <a:prstGeom prst="rect">
            <a:avLst/>
          </a:prstGeom>
        </p:spPr>
      </p:pic>
      <p:pic>
        <p:nvPicPr>
          <p:cNvPr id="13" name="Obraz 12">
            <a:extLst>
              <a:ext uri="{FF2B5EF4-FFF2-40B4-BE49-F238E27FC236}">
                <a16:creationId xmlns:a16="http://schemas.microsoft.com/office/drawing/2014/main" id="{8775DB9D-5ADE-43DE-B674-8A6351538A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58149" y="4536567"/>
            <a:ext cx="3590925" cy="2181225"/>
          </a:xfrm>
          <a:prstGeom prst="rect">
            <a:avLst/>
          </a:prstGeom>
        </p:spPr>
      </p:pic>
      <p:pic>
        <p:nvPicPr>
          <p:cNvPr id="15" name="Obraz 14">
            <a:extLst>
              <a:ext uri="{FF2B5EF4-FFF2-40B4-BE49-F238E27FC236}">
                <a16:creationId xmlns:a16="http://schemas.microsoft.com/office/drawing/2014/main" id="{6BA80B3A-E87D-4621-8986-6D581186BE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5187" y="4587712"/>
            <a:ext cx="4362450" cy="2130080"/>
          </a:xfrm>
          <a:prstGeom prst="rect">
            <a:avLst/>
          </a:prstGeom>
        </p:spPr>
      </p:pic>
    </p:spTree>
    <p:extLst>
      <p:ext uri="{BB962C8B-B14F-4D97-AF65-F5344CB8AC3E}">
        <p14:creationId xmlns:p14="http://schemas.microsoft.com/office/powerpoint/2010/main" val="1926393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t>Pomoc żywnościowa dla potrzebujących </a:t>
            </a:r>
          </a:p>
        </p:txBody>
      </p:sp>
      <p:sp>
        <p:nvSpPr>
          <p:cNvPr id="3" name="Symbol zastępczy zawartości 2">
            <a:extLst>
              <a:ext uri="{FF2B5EF4-FFF2-40B4-BE49-F238E27FC236}">
                <a16:creationId xmlns:a16="http://schemas.microsoft.com/office/drawing/2014/main" id="{DAAA2924-52BC-4419-B317-6D7A4B3805ED}"/>
              </a:ext>
            </a:extLst>
          </p:cNvPr>
          <p:cNvSpPr>
            <a:spLocks noGrp="1"/>
          </p:cNvSpPr>
          <p:nvPr>
            <p:ph idx="1"/>
          </p:nvPr>
        </p:nvSpPr>
        <p:spPr/>
        <p:txBody>
          <a:bodyPr/>
          <a:lstStyle/>
          <a:p>
            <a:pPr marL="0" indent="0">
              <a:buNone/>
            </a:pPr>
            <a:r>
              <a:rPr lang="pl-PL" b="1" dirty="0"/>
              <a:t>Parafialny Zespół ,,Caritas” przy parafii św. Michała Archanioła w Koniecpolu wraz z Urzędem Miasta i Gminy Koniecpol zorganizował   pomoc żywnościową dla osób potrzebujących. Dary przekazano w ostatnim tygodniu lutego.</a:t>
            </a:r>
          </a:p>
          <a:p>
            <a:pPr marL="0" indent="0">
              <a:buNone/>
            </a:pPr>
            <a:endParaRPr lang="pl-PL" dirty="0"/>
          </a:p>
        </p:txBody>
      </p:sp>
      <p:pic>
        <p:nvPicPr>
          <p:cNvPr id="7" name="Obraz 6">
            <a:extLst>
              <a:ext uri="{FF2B5EF4-FFF2-40B4-BE49-F238E27FC236}">
                <a16:creationId xmlns:a16="http://schemas.microsoft.com/office/drawing/2014/main" id="{C8F43757-3F9B-48AE-BFC9-7962091DCF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41552" y="3539905"/>
            <a:ext cx="5205743" cy="3318095"/>
          </a:xfrm>
          <a:prstGeom prst="rect">
            <a:avLst/>
          </a:prstGeom>
        </p:spPr>
      </p:pic>
    </p:spTree>
    <p:extLst>
      <p:ext uri="{BB962C8B-B14F-4D97-AF65-F5344CB8AC3E}">
        <p14:creationId xmlns:p14="http://schemas.microsoft.com/office/powerpoint/2010/main" val="2101568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ymbol zastępczy zawartości 6">
            <a:extLst>
              <a:ext uri="{FF2B5EF4-FFF2-40B4-BE49-F238E27FC236}">
                <a16:creationId xmlns:a16="http://schemas.microsoft.com/office/drawing/2014/main" id="{11A8B2AE-32FA-4E3A-802C-9C12060B57F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90824" y="0"/>
            <a:ext cx="6172201" cy="6858000"/>
          </a:xfrm>
        </p:spPr>
      </p:pic>
    </p:spTree>
    <p:extLst>
      <p:ext uri="{BB962C8B-B14F-4D97-AF65-F5344CB8AC3E}">
        <p14:creationId xmlns:p14="http://schemas.microsoft.com/office/powerpoint/2010/main" val="2921821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1325563"/>
          </a:xfrm>
          <a:solidFill>
            <a:schemeClr val="bg1"/>
          </a:solidFill>
        </p:spPr>
        <p:txBody>
          <a:bodyPr/>
          <a:lstStyle/>
          <a:p>
            <a:pPr algn="ctr"/>
            <a:r>
              <a:rPr lang="pl-PL" b="1" dirty="0">
                <a:solidFill>
                  <a:schemeClr val="tx2">
                    <a:lumMod val="75000"/>
                  </a:schemeClr>
                </a:solidFill>
                <a:latin typeface="+mn-lt"/>
              </a:rPr>
              <a:t>Działalność międzysesyjna</a:t>
            </a:r>
          </a:p>
        </p:txBody>
      </p:sp>
      <p:sp>
        <p:nvSpPr>
          <p:cNvPr id="4" name="pole tekstowe 3"/>
          <p:cNvSpPr txBox="1"/>
          <p:nvPr/>
        </p:nvSpPr>
        <p:spPr>
          <a:xfrm>
            <a:off x="2450592" y="2192054"/>
            <a:ext cx="7290816" cy="1015663"/>
          </a:xfrm>
          <a:prstGeom prst="rect">
            <a:avLst/>
          </a:prstGeom>
          <a:solidFill>
            <a:schemeClr val="bg1">
              <a:lumMod val="75000"/>
            </a:schemeClr>
          </a:solidFill>
          <a:ln>
            <a:solidFill>
              <a:schemeClr val="tx1"/>
            </a:solidFill>
          </a:ln>
        </p:spPr>
        <p:txBody>
          <a:bodyPr wrap="square" rtlCol="0">
            <a:spAutoFit/>
          </a:bodyPr>
          <a:lstStyle/>
          <a:p>
            <a:pPr lvl="0" algn="ctr"/>
            <a:r>
              <a:rPr lang="pl-PL" sz="6000" b="1"/>
              <a:t>11.02.2021</a:t>
            </a:r>
            <a:endParaRPr lang="pl-PL" sz="6000" b="1" dirty="0"/>
          </a:p>
        </p:txBody>
      </p:sp>
      <p:sp>
        <p:nvSpPr>
          <p:cNvPr id="5" name="Strzałka w dół 4"/>
          <p:cNvSpPr/>
          <p:nvPr/>
        </p:nvSpPr>
        <p:spPr>
          <a:xfrm>
            <a:off x="5411402" y="3501700"/>
            <a:ext cx="1158240" cy="937919"/>
          </a:xfrm>
          <a:prstGeom prst="downArrow">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ole tekstowe 5"/>
          <p:cNvSpPr txBox="1"/>
          <p:nvPr/>
        </p:nvSpPr>
        <p:spPr>
          <a:xfrm>
            <a:off x="2517267" y="4528013"/>
            <a:ext cx="7290816" cy="1446550"/>
          </a:xfrm>
          <a:prstGeom prst="rect">
            <a:avLst/>
          </a:prstGeom>
          <a:solidFill>
            <a:schemeClr val="bg1">
              <a:lumMod val="75000"/>
            </a:schemeClr>
          </a:solidFill>
          <a:ln>
            <a:solidFill>
              <a:schemeClr val="tx1"/>
            </a:solidFill>
          </a:ln>
        </p:spPr>
        <p:txBody>
          <a:bodyPr wrap="square" rtlCol="0">
            <a:spAutoFit/>
          </a:bodyPr>
          <a:lstStyle/>
          <a:p>
            <a:pPr lvl="0" algn="ctr"/>
            <a:r>
              <a:rPr lang="pl-PL" sz="8800" b="1" dirty="0"/>
              <a:t>04.03.2021</a:t>
            </a:r>
          </a:p>
        </p:txBody>
      </p:sp>
    </p:spTree>
    <p:extLst>
      <p:ext uri="{BB962C8B-B14F-4D97-AF65-F5344CB8AC3E}">
        <p14:creationId xmlns:p14="http://schemas.microsoft.com/office/powerpoint/2010/main" val="24346844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459865"/>
            <a:ext cx="12036552" cy="5398135"/>
          </a:xfrm>
        </p:spPr>
        <p:txBody>
          <a:bodyPr>
            <a:normAutofit lnSpcReduction="10000"/>
          </a:bodyPr>
          <a:lstStyle/>
          <a:p>
            <a:pPr>
              <a:buFont typeface="Wingdings" panose="05000000000000000000" pitchFamily="2" charset="2"/>
              <a:buChar char="§"/>
            </a:pPr>
            <a:r>
              <a:rPr lang="pl-PL" b="1" dirty="0"/>
              <a:t>Uruchomiono specjalne numery telefonów, pod którymi można zasięgnąć informacji na temat transportu osób mających trudności w samodzielnym dotarciu do punktów szczepień przeciwko wirusowi SARS-Cov2. </a:t>
            </a:r>
          </a:p>
          <a:p>
            <a:pPr>
              <a:buFont typeface="Wingdings" panose="05000000000000000000" pitchFamily="2" charset="2"/>
              <a:buChar char="§"/>
            </a:pPr>
            <a:r>
              <a:rPr lang="pl-PL" b="1" dirty="0"/>
              <a:t>Pacjenci mogą zgłosić potrzebę świadczenia transportu w trakcie rejestracji</a:t>
            </a:r>
            <a:br>
              <a:rPr lang="pl-PL" b="1" dirty="0"/>
            </a:br>
            <a:r>
              <a:rPr lang="pl-PL" b="1" dirty="0"/>
              <a:t>w punktach szczepień lub bezpośrednio u Koordynatora gminnego ds. transportu pod numerami telefonów: 34/355 13 87, 664 392 220, które działają od poniedziałku do czwartku</a:t>
            </a:r>
            <a:br>
              <a:rPr lang="pl-PL" b="1" dirty="0"/>
            </a:br>
            <a:r>
              <a:rPr lang="pl-PL" b="1" dirty="0"/>
              <a:t>w godz. 8.00 -15.00, a w piątki do 14:00. </a:t>
            </a:r>
            <a:br>
              <a:rPr lang="pl-PL" b="1" dirty="0"/>
            </a:br>
            <a:endParaRPr lang="pl-PL" b="1" dirty="0"/>
          </a:p>
          <a:p>
            <a:pPr marL="0" indent="0">
              <a:buNone/>
            </a:pPr>
            <a:r>
              <a:rPr lang="pl-PL" dirty="0"/>
              <a:t>W transporcie pomagają jednostki:</a:t>
            </a:r>
          </a:p>
          <a:p>
            <a:pPr>
              <a:buFont typeface="Wingdings" panose="05000000000000000000" pitchFamily="2" charset="2"/>
              <a:buChar char="§"/>
            </a:pPr>
            <a:r>
              <a:rPr lang="pl-PL" dirty="0"/>
              <a:t>OSP Koniecpol II,</a:t>
            </a:r>
          </a:p>
          <a:p>
            <a:pPr>
              <a:buFont typeface="Wingdings" panose="05000000000000000000" pitchFamily="2" charset="2"/>
              <a:buChar char="§"/>
            </a:pPr>
            <a:r>
              <a:rPr lang="pl-PL" dirty="0"/>
              <a:t>OSP Stary Koniecpol,</a:t>
            </a:r>
          </a:p>
          <a:p>
            <a:pPr>
              <a:buFont typeface="Wingdings" panose="05000000000000000000" pitchFamily="2" charset="2"/>
              <a:buChar char="§"/>
            </a:pPr>
            <a:r>
              <a:rPr lang="pl-PL" dirty="0"/>
              <a:t>OSP Łysiny.</a:t>
            </a:r>
          </a:p>
          <a:p>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Szczepienia przeciw COVID – 19</a:t>
            </a:r>
          </a:p>
          <a:p>
            <a:pPr marL="0" marR="0" lvl="0" indent="0" algn="ctr" defTabSz="914400" rtl="0" eaLnBrk="1" fontAlgn="auto" latinLnBrk="0" hangingPunct="1">
              <a:lnSpc>
                <a:spcPct val="90000"/>
              </a:lnSpc>
              <a:spcBef>
                <a:spcPct val="0"/>
              </a:spcBef>
              <a:spcAft>
                <a:spcPts val="0"/>
              </a:spcAft>
              <a:buClrTx/>
              <a:buSzTx/>
              <a:buFontTx/>
              <a:buNone/>
              <a:tabLst/>
              <a:defRPr/>
            </a:pPr>
            <a:r>
              <a:rPr lang="pl-PL" b="1" dirty="0">
                <a:solidFill>
                  <a:srgbClr val="44546A">
                    <a:lumMod val="75000"/>
                  </a:srgbClr>
                </a:solidFill>
                <a:latin typeface="Calibri" panose="020F0502020204030204"/>
              </a:rPr>
              <a:t>Transport do punktów szczepień</a:t>
            </a: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 </a:t>
            </a:r>
          </a:p>
        </p:txBody>
      </p:sp>
      <p:pic>
        <p:nvPicPr>
          <p:cNvPr id="7" name="Obraz 6">
            <a:extLst>
              <a:ext uri="{FF2B5EF4-FFF2-40B4-BE49-F238E27FC236}">
                <a16:creationId xmlns:a16="http://schemas.microsoft.com/office/drawing/2014/main" id="{0735FE99-2077-47EA-8F06-FEECA30A7A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1225" y="4524375"/>
            <a:ext cx="5924548" cy="2209800"/>
          </a:xfrm>
          <a:prstGeom prst="rect">
            <a:avLst/>
          </a:prstGeom>
        </p:spPr>
      </p:pic>
    </p:spTree>
    <p:extLst>
      <p:ext uri="{BB962C8B-B14F-4D97-AF65-F5344CB8AC3E}">
        <p14:creationId xmlns:p14="http://schemas.microsoft.com/office/powerpoint/2010/main" val="14072003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
            <a:extLst>
              <a:ext uri="{FF2B5EF4-FFF2-40B4-BE49-F238E27FC236}">
                <a16:creationId xmlns:a16="http://schemas.microsoft.com/office/drawing/2014/main" id="{61B6DA57-8979-4CA2-BE8A-E53AC037D4EC}"/>
              </a:ext>
            </a:extLst>
          </p:cNvPr>
          <p:cNvSpPr txBox="1">
            <a:spLocks noChangeArrowheads="1"/>
          </p:cNvSpPr>
          <p:nvPr/>
        </p:nvSpPr>
        <p:spPr bwMode="auto">
          <a:xfrm>
            <a:off x="4210659" y="1397956"/>
            <a:ext cx="7031115" cy="1831271"/>
          </a:xfrm>
          <a:prstGeom prst="rect">
            <a:avLst/>
          </a:prstGeom>
          <a:noFill/>
          <a:ln w="76200">
            <a:solidFill>
              <a:srgbClr val="636466"/>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endParaRPr lang="pl-PL" altLang="pl-PL" sz="1600" dirty="0">
              <a:solidFill>
                <a:srgbClr val="636466"/>
              </a:solidFill>
              <a:latin typeface="Novecento wide Normal" pitchFamily="50" charset="-18"/>
              <a:cs typeface="Arial" panose="020B0604020202020204" pitchFamily="34" charset="0"/>
            </a:endParaRPr>
          </a:p>
          <a:p>
            <a:pPr fontAlgn="base">
              <a:spcBef>
                <a:spcPct val="0"/>
              </a:spcBef>
              <a:spcAft>
                <a:spcPct val="0"/>
              </a:spcAft>
              <a:buNone/>
            </a:pPr>
            <a:r>
              <a:rPr lang="pl-PL" altLang="pl-PL" sz="1800" b="1" dirty="0">
                <a:solidFill>
                  <a:prstClr val="black"/>
                </a:solidFill>
                <a:latin typeface="Novecento wide Book"/>
                <a:cs typeface="Arial" panose="020B0604020202020204" pitchFamily="34" charset="0"/>
              </a:rPr>
              <a:t>       </a:t>
            </a:r>
            <a:r>
              <a:rPr lang="pl-PL" altLang="pl-PL" sz="6600" b="1" dirty="0">
                <a:solidFill>
                  <a:prstClr val="black"/>
                </a:solidFill>
                <a:latin typeface="Novecento wide Book"/>
                <a:cs typeface="Arial" panose="020B0604020202020204" pitchFamily="34" charset="0"/>
              </a:rPr>
              <a:t>Dziękuję za uwagę </a:t>
            </a:r>
          </a:p>
          <a:p>
            <a:pPr fontAlgn="base">
              <a:spcBef>
                <a:spcPct val="0"/>
              </a:spcBef>
              <a:spcAft>
                <a:spcPct val="0"/>
              </a:spcAft>
              <a:buNone/>
            </a:pPr>
            <a:endParaRPr lang="pl-PL" altLang="pl-PL" sz="1500" b="1" dirty="0">
              <a:solidFill>
                <a:srgbClr val="636466"/>
              </a:solidFill>
              <a:latin typeface="Novecento wide Normal" pitchFamily="50" charset="-18"/>
              <a:cs typeface="Arial" panose="020B0604020202020204" pitchFamily="34" charset="0"/>
            </a:endParaRPr>
          </a:p>
          <a:p>
            <a:pPr fontAlgn="base">
              <a:spcBef>
                <a:spcPct val="0"/>
              </a:spcBef>
              <a:spcAft>
                <a:spcPct val="0"/>
              </a:spcAft>
              <a:buNone/>
            </a:pPr>
            <a:endParaRPr lang="pl-PL" altLang="pl-PL" sz="1600" dirty="0">
              <a:solidFill>
                <a:srgbClr val="636466"/>
              </a:solidFill>
              <a:latin typeface="Novecento wide Normal" pitchFamily="50" charset="-18"/>
              <a:cs typeface="Arial" panose="020B0604020202020204" pitchFamily="34" charset="0"/>
            </a:endParaRPr>
          </a:p>
        </p:txBody>
      </p:sp>
      <p:pic>
        <p:nvPicPr>
          <p:cNvPr id="31748" name="Picture 3" descr="C:\Users\oem\Desktop\RZŚ_negatyw.png">
            <a:extLst>
              <a:ext uri="{FF2B5EF4-FFF2-40B4-BE49-F238E27FC236}">
                <a16:creationId xmlns:a16="http://schemas.microsoft.com/office/drawing/2014/main" id="{2531B414-6816-44C6-99B3-EB7053FFDC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226" y="404814"/>
            <a:ext cx="5145773" cy="619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a:extLst>
              <a:ext uri="{FF2B5EF4-FFF2-40B4-BE49-F238E27FC236}">
                <a16:creationId xmlns:a16="http://schemas.microsoft.com/office/drawing/2014/main" id="{B17B5718-4722-41A6-81A6-C4CCDE27D772}"/>
              </a:ext>
            </a:extLst>
          </p:cNvPr>
          <p:cNvSpPr txBox="1">
            <a:spLocks noChangeArrowheads="1"/>
          </p:cNvSpPr>
          <p:nvPr/>
        </p:nvSpPr>
        <p:spPr bwMode="auto">
          <a:xfrm>
            <a:off x="5519738" y="3144839"/>
            <a:ext cx="5302142" cy="646331"/>
          </a:xfrm>
          <a:prstGeom prst="rect">
            <a:avLst/>
          </a:prstGeom>
          <a:noFill/>
          <a:ln w="76200">
            <a:solidFill>
              <a:srgbClr val="636466"/>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altLang="pl-PL" sz="3600" b="1" i="0" u="none" strike="noStrike" kern="1200" cap="none" spc="0" normalizeH="0" baseline="0" noProof="0" dirty="0">
                <a:ln>
                  <a:noFill/>
                </a:ln>
                <a:solidFill>
                  <a:prstClr val="black"/>
                </a:solidFill>
                <a:effectLst/>
                <a:uLnTx/>
                <a:uFillTx/>
                <a:latin typeface="Novecennto wide Normal"/>
                <a:ea typeface="+mn-ea"/>
                <a:cs typeface="Arial" panose="020B0604020202020204" pitchFamily="34" charset="0"/>
              </a:rPr>
              <a:t>WAŻNE SPRAWY BIEŻĄCE</a:t>
            </a:r>
          </a:p>
        </p:txBody>
      </p:sp>
      <p:pic>
        <p:nvPicPr>
          <p:cNvPr id="11267" name="Picture 3" descr="C:\Users\oem\Desktop\RZŚ_negatyw.png">
            <a:extLst>
              <a:ext uri="{FF2B5EF4-FFF2-40B4-BE49-F238E27FC236}">
                <a16:creationId xmlns:a16="http://schemas.microsoft.com/office/drawing/2014/main" id="{5990D80D-B89B-4989-8B92-600B35FA1F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59" y="404814"/>
            <a:ext cx="4637305" cy="619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Obraz 1">
            <a:extLst>
              <a:ext uri="{FF2B5EF4-FFF2-40B4-BE49-F238E27FC236}">
                <a16:creationId xmlns:a16="http://schemas.microsoft.com/office/drawing/2014/main" id="{749FC86F-8E68-4F6F-8E10-EFF4C0EF0D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70160" y="666380"/>
            <a:ext cx="2221130" cy="226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0907746"/>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ymbol zastępczy zawartości 2"/>
          <p:cNvSpPr txBox="1">
            <a:spLocks/>
          </p:cNvSpPr>
          <p:nvPr/>
        </p:nvSpPr>
        <p:spPr bwMode="auto">
          <a:xfrm>
            <a:off x="1524000" y="1268761"/>
            <a:ext cx="9144000" cy="5638279"/>
          </a:xfrm>
          <a:prstGeom prst="rect">
            <a:avLst/>
          </a:prstGeom>
          <a:noFill/>
          <a:ln>
            <a:noFill/>
          </a:ln>
        </p:spPr>
        <p:txBody>
          <a:bodyPr lIns="92064" tIns="0" rIns="92064" bIns="46032"/>
          <a:lstStyle>
            <a:lvl1pPr marL="342900" indent="-342900" algn="l" defTabSz="904875" rtl="0" eaLnBrk="0" fontAlgn="base" hangingPunct="0">
              <a:spcBef>
                <a:spcPct val="20000"/>
              </a:spcBef>
              <a:spcAft>
                <a:spcPct val="0"/>
              </a:spcAft>
              <a:defRPr>
                <a:solidFill>
                  <a:schemeClr val="tx1"/>
                </a:solidFill>
                <a:latin typeface="+mn-lt"/>
                <a:ea typeface="MS PGothic" pitchFamily="34" charset="-128"/>
                <a:cs typeface="+mn-cs"/>
              </a:defRPr>
            </a:lvl1pPr>
            <a:lvl2pPr marL="812800" indent="-282575" algn="l" defTabSz="904875" rtl="0" eaLnBrk="0" fontAlgn="base" hangingPunct="0">
              <a:spcBef>
                <a:spcPct val="20000"/>
              </a:spcBef>
              <a:spcAft>
                <a:spcPct val="0"/>
              </a:spcAft>
              <a:buClr>
                <a:srgbClr val="002C5A"/>
              </a:buClr>
              <a:buSzPct val="90000"/>
              <a:buFont typeface="Wingdings" pitchFamily="2" charset="2"/>
              <a:buChar char="n"/>
              <a:defRPr>
                <a:solidFill>
                  <a:schemeClr val="tx1"/>
                </a:solidFill>
                <a:latin typeface="+mn-lt"/>
                <a:ea typeface="MS PGothic" pitchFamily="34" charset="-128"/>
              </a:defRPr>
            </a:lvl2pPr>
            <a:lvl3pPr marL="1230313" indent="-227013" algn="l" defTabSz="904875" rtl="0" eaLnBrk="0" fontAlgn="base" hangingPunct="0">
              <a:spcBef>
                <a:spcPct val="20000"/>
              </a:spcBef>
              <a:spcAft>
                <a:spcPct val="0"/>
              </a:spcAft>
              <a:buClr>
                <a:srgbClr val="95A1BD"/>
              </a:buClr>
              <a:buSzPct val="90000"/>
              <a:buFont typeface="Wingdings" pitchFamily="2" charset="2"/>
              <a:buChar char="n"/>
              <a:defRPr>
                <a:solidFill>
                  <a:schemeClr val="tx1"/>
                </a:solidFill>
                <a:latin typeface="+mn-lt"/>
                <a:ea typeface="MS PGothic" pitchFamily="34" charset="-128"/>
              </a:defRPr>
            </a:lvl3pPr>
            <a:lvl4pPr marL="1647825" indent="-227013" algn="l" defTabSz="904875" rtl="0" eaLnBrk="0" fontAlgn="base" hangingPunct="0">
              <a:spcBef>
                <a:spcPct val="20000"/>
              </a:spcBef>
              <a:spcAft>
                <a:spcPct val="0"/>
              </a:spcAft>
              <a:buClr>
                <a:srgbClr val="B2BACF"/>
              </a:buClr>
              <a:buSzPct val="90000"/>
              <a:buFont typeface="Wingdings" pitchFamily="2" charset="2"/>
              <a:buChar char="n"/>
              <a:defRPr>
                <a:solidFill>
                  <a:schemeClr val="tx1"/>
                </a:solidFill>
                <a:latin typeface="+mn-lt"/>
                <a:ea typeface="MS PGothic" pitchFamily="34" charset="-128"/>
              </a:defRPr>
            </a:lvl4pPr>
            <a:lvl5pPr marL="2065338" indent="-227013" algn="l" defTabSz="904875" rtl="0" eaLnBrk="0" fontAlgn="base" hangingPunct="0">
              <a:spcBef>
                <a:spcPct val="20000"/>
              </a:spcBef>
              <a:spcAft>
                <a:spcPct val="0"/>
              </a:spcAft>
              <a:buClr>
                <a:srgbClr val="002C5A"/>
              </a:buClr>
              <a:buSzPct val="90000"/>
              <a:buFont typeface="Wingdings" pitchFamily="2" charset="2"/>
              <a:buChar char="n"/>
              <a:defRPr>
                <a:solidFill>
                  <a:schemeClr val="tx1"/>
                </a:solidFill>
                <a:latin typeface="+mn-lt"/>
                <a:ea typeface="MS PGothic" pitchFamily="34" charset="-128"/>
              </a:defRPr>
            </a:lvl5pPr>
            <a:lvl6pPr marL="2522538" indent="-227013" algn="l" defTabSz="904875" rtl="0" fontAlgn="base">
              <a:spcBef>
                <a:spcPct val="20000"/>
              </a:spcBef>
              <a:spcAft>
                <a:spcPct val="0"/>
              </a:spcAft>
              <a:buClr>
                <a:srgbClr val="002C5A"/>
              </a:buClr>
              <a:buSzPct val="90000"/>
              <a:buFont typeface="Wingdings" pitchFamily="2" charset="2"/>
              <a:buChar char="n"/>
              <a:defRPr>
                <a:solidFill>
                  <a:schemeClr val="tx1"/>
                </a:solidFill>
                <a:latin typeface="+mn-lt"/>
                <a:ea typeface="+mn-ea"/>
              </a:defRPr>
            </a:lvl6pPr>
            <a:lvl7pPr marL="2979738" indent="-227013" algn="l" defTabSz="904875" rtl="0" fontAlgn="base">
              <a:spcBef>
                <a:spcPct val="20000"/>
              </a:spcBef>
              <a:spcAft>
                <a:spcPct val="0"/>
              </a:spcAft>
              <a:buClr>
                <a:srgbClr val="002C5A"/>
              </a:buClr>
              <a:buSzPct val="90000"/>
              <a:buFont typeface="Wingdings" pitchFamily="2" charset="2"/>
              <a:buChar char="n"/>
              <a:defRPr>
                <a:solidFill>
                  <a:schemeClr val="tx1"/>
                </a:solidFill>
                <a:latin typeface="+mn-lt"/>
                <a:ea typeface="+mn-ea"/>
              </a:defRPr>
            </a:lvl7pPr>
            <a:lvl8pPr marL="3436938" indent="-227013" algn="l" defTabSz="904875" rtl="0" fontAlgn="base">
              <a:spcBef>
                <a:spcPct val="20000"/>
              </a:spcBef>
              <a:spcAft>
                <a:spcPct val="0"/>
              </a:spcAft>
              <a:buClr>
                <a:srgbClr val="002C5A"/>
              </a:buClr>
              <a:buSzPct val="90000"/>
              <a:buFont typeface="Wingdings" pitchFamily="2" charset="2"/>
              <a:buChar char="n"/>
              <a:defRPr>
                <a:solidFill>
                  <a:schemeClr val="tx1"/>
                </a:solidFill>
                <a:latin typeface="+mn-lt"/>
                <a:ea typeface="+mn-ea"/>
              </a:defRPr>
            </a:lvl8pPr>
            <a:lvl9pPr marL="3894138" indent="-227013" algn="l" defTabSz="904875" rtl="0" fontAlgn="base">
              <a:spcBef>
                <a:spcPct val="20000"/>
              </a:spcBef>
              <a:spcAft>
                <a:spcPct val="0"/>
              </a:spcAft>
              <a:buClr>
                <a:srgbClr val="002C5A"/>
              </a:buClr>
              <a:buSzPct val="90000"/>
              <a:buFont typeface="Wingdings" pitchFamily="2" charset="2"/>
              <a:buChar char="n"/>
              <a:defRPr>
                <a:solidFill>
                  <a:schemeClr val="tx1"/>
                </a:solidFill>
                <a:latin typeface="+mn-lt"/>
                <a:ea typeface="+mn-ea"/>
              </a:defRPr>
            </a:lvl9pPr>
          </a:lstStyle>
          <a:p>
            <a:pPr marL="0" indent="0" algn="ctr">
              <a:lnSpc>
                <a:spcPct val="120000"/>
              </a:lnSpc>
              <a:spcAft>
                <a:spcPts val="700"/>
              </a:spcAft>
              <a:defRPr/>
            </a:pPr>
            <a:r>
              <a:rPr lang="pl-PL" sz="3200" b="1" kern="50" dirty="0">
                <a:solidFill>
                  <a:prstClr val="black"/>
                </a:solidFill>
                <a:latin typeface="Calibri"/>
                <a:ea typeface="SimSun" panose="02010600030101010101" pitchFamily="2" charset="-122"/>
                <a:cs typeface="Mangal" panose="02040503050203030202" pitchFamily="18" charset="0"/>
              </a:rPr>
              <a:t>W porządku obrad sesji Rady Miejskiej znalazła się</a:t>
            </a:r>
          </a:p>
          <a:p>
            <a:pPr marL="0" indent="0" algn="ctr">
              <a:lnSpc>
                <a:spcPct val="120000"/>
              </a:lnSpc>
              <a:spcAft>
                <a:spcPts val="700"/>
              </a:spcAft>
              <a:defRPr/>
            </a:pPr>
            <a:r>
              <a:rPr lang="pl-PL" sz="3200" b="1" i="1" kern="50" dirty="0">
                <a:solidFill>
                  <a:prstClr val="black"/>
                </a:solidFill>
                <a:latin typeface="Calibri"/>
                <a:ea typeface="SimSun" panose="02010600030101010101" pitchFamily="2" charset="-122"/>
                <a:cs typeface="Mangal" panose="02040503050203030202" pitchFamily="18" charset="0"/>
              </a:rPr>
              <a:t>Uchwała w sprawie wyrażenia zgody na odpłatne nabycie przez Gminę nieruchomości zabudowanej</a:t>
            </a:r>
          </a:p>
          <a:p>
            <a:pPr marL="0" indent="0" algn="ctr">
              <a:lnSpc>
                <a:spcPct val="120000"/>
              </a:lnSpc>
              <a:spcAft>
                <a:spcPts val="700"/>
              </a:spcAft>
              <a:defRPr/>
            </a:pPr>
            <a:r>
              <a:rPr lang="pl-PL" sz="3200" b="1" i="1" kern="50" dirty="0">
                <a:solidFill>
                  <a:prstClr val="black"/>
                </a:solidFill>
                <a:latin typeface="Calibri"/>
                <a:ea typeface="SimSun" panose="02010600030101010101" pitchFamily="2" charset="-122"/>
                <a:cs typeface="Mangal" panose="02040503050203030202" pitchFamily="18" charset="0"/>
              </a:rPr>
              <a:t> na działkach o numerach: 1825/3, 1825/4</a:t>
            </a:r>
            <a:r>
              <a:rPr lang="pl-PL" sz="3200" b="1" kern="50" dirty="0">
                <a:solidFill>
                  <a:prstClr val="black"/>
                </a:solidFill>
                <a:latin typeface="Calibri"/>
                <a:ea typeface="SimSun" panose="02010600030101010101" pitchFamily="2" charset="-122"/>
                <a:cs typeface="Mangal" panose="02040503050203030202" pitchFamily="18" charset="0"/>
              </a:rPr>
              <a:t>,</a:t>
            </a:r>
          </a:p>
          <a:p>
            <a:pPr marL="0" indent="0" algn="ctr">
              <a:lnSpc>
                <a:spcPct val="120000"/>
              </a:lnSpc>
              <a:spcAft>
                <a:spcPts val="700"/>
              </a:spcAft>
              <a:defRPr/>
            </a:pPr>
            <a:r>
              <a:rPr lang="pl-PL" sz="3200" b="1" kern="50" dirty="0">
                <a:solidFill>
                  <a:prstClr val="black"/>
                </a:solidFill>
                <a:latin typeface="Calibri"/>
                <a:ea typeface="SimSun" panose="02010600030101010101" pitchFamily="2" charset="-122"/>
                <a:cs typeface="Mangal" panose="02040503050203030202" pitchFamily="18" charset="0"/>
              </a:rPr>
              <a:t>na których zlokalizowany jest</a:t>
            </a:r>
          </a:p>
          <a:p>
            <a:pPr marL="0" indent="0" algn="ctr">
              <a:lnSpc>
                <a:spcPct val="120000"/>
              </a:lnSpc>
              <a:spcAft>
                <a:spcPts val="700"/>
              </a:spcAft>
              <a:defRPr/>
            </a:pPr>
            <a:r>
              <a:rPr lang="pl-PL" sz="3200" b="1" kern="50" dirty="0">
                <a:solidFill>
                  <a:prstClr val="black"/>
                </a:solidFill>
                <a:latin typeface="Calibri"/>
                <a:ea typeface="SimSun" panose="02010600030101010101" pitchFamily="2" charset="-122"/>
                <a:cs typeface="Mangal" panose="02040503050203030202" pitchFamily="18" charset="0"/>
              </a:rPr>
              <a:t> Zespół Pałacowo-Parkowy.</a:t>
            </a:r>
          </a:p>
        </p:txBody>
      </p:sp>
      <p:sp>
        <p:nvSpPr>
          <p:cNvPr id="6" name="Prostokąt 5"/>
          <p:cNvSpPr/>
          <p:nvPr/>
        </p:nvSpPr>
        <p:spPr>
          <a:xfrm>
            <a:off x="1" y="0"/>
            <a:ext cx="12125324" cy="980728"/>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lIns="124041" tIns="124041" rIns="124041" bIns="124041" spcCol="1292" anchor="ctr"/>
          <a:lstStyle/>
          <a:p>
            <a:pPr algn="ctr">
              <a:defRPr/>
            </a:pPr>
            <a:r>
              <a:rPr lang="pl-PL" sz="4400" b="1" dirty="0">
                <a:solidFill>
                  <a:srgbClr val="1F497D">
                    <a:lumMod val="75000"/>
                  </a:srgbClr>
                </a:solidFill>
                <a:latin typeface="Calibri" panose="020F0502020204030204" pitchFamily="34" charset="0"/>
                <a:cs typeface="Times New Roman" pitchFamily="18" charset="0"/>
              </a:rPr>
              <a:t>Projekt uchwały Rady Miejskiej</a:t>
            </a:r>
          </a:p>
        </p:txBody>
      </p:sp>
    </p:spTree>
    <p:extLst>
      <p:ext uri="{BB962C8B-B14F-4D97-AF65-F5344CB8AC3E}">
        <p14:creationId xmlns:p14="http://schemas.microsoft.com/office/powerpoint/2010/main" val="2357485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a:extLst>
              <a:ext uri="{FF2B5EF4-FFF2-40B4-BE49-F238E27FC236}">
                <a16:creationId xmlns:a16="http://schemas.microsoft.com/office/drawing/2014/main" id="{B17B5718-4722-41A6-81A6-C4CCDE27D772}"/>
              </a:ext>
            </a:extLst>
          </p:cNvPr>
          <p:cNvSpPr txBox="1">
            <a:spLocks noChangeArrowheads="1"/>
          </p:cNvSpPr>
          <p:nvPr/>
        </p:nvSpPr>
        <p:spPr bwMode="auto">
          <a:xfrm>
            <a:off x="4829175" y="1373189"/>
            <a:ext cx="6116530" cy="1569660"/>
          </a:xfrm>
          <a:prstGeom prst="rect">
            <a:avLst/>
          </a:prstGeom>
          <a:noFill/>
          <a:ln w="76200">
            <a:solidFill>
              <a:srgbClr val="636466"/>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lang="pl-PL" sz="4800" b="1" dirty="0"/>
              <a:t>Realizacja inwestycji</a:t>
            </a:r>
            <a:br>
              <a:rPr lang="pl-PL" sz="4800" b="1" dirty="0"/>
            </a:br>
            <a:r>
              <a:rPr lang="pl-PL" sz="4800" b="1" dirty="0"/>
              <a:t> i projektów unijnych</a:t>
            </a:r>
            <a:endParaRPr kumimoji="0" lang="pl-PL" altLang="pl-PL" sz="3600" b="1" i="0" u="none" strike="noStrike" kern="1200" cap="none" spc="0" normalizeH="0" baseline="0" noProof="0" dirty="0">
              <a:ln>
                <a:noFill/>
              </a:ln>
              <a:solidFill>
                <a:prstClr val="black"/>
              </a:solidFill>
              <a:effectLst/>
              <a:uLnTx/>
              <a:uFillTx/>
              <a:latin typeface="Novecennto wide Normal"/>
              <a:ea typeface="+mn-ea"/>
              <a:cs typeface="Arial" panose="020B0604020202020204" pitchFamily="34" charset="0"/>
            </a:endParaRPr>
          </a:p>
        </p:txBody>
      </p:sp>
      <p:pic>
        <p:nvPicPr>
          <p:cNvPr id="11267" name="Picture 3" descr="C:\Users\oem\Desktop\RZŚ_negatyw.png">
            <a:extLst>
              <a:ext uri="{FF2B5EF4-FFF2-40B4-BE49-F238E27FC236}">
                <a16:creationId xmlns:a16="http://schemas.microsoft.com/office/drawing/2014/main" id="{5990D80D-B89B-4989-8B92-600B35FA1F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59" y="404814"/>
            <a:ext cx="4637305" cy="619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2584051"/>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57400"/>
            <a:ext cx="11862816" cy="4550791"/>
          </a:xfrm>
        </p:spPr>
        <p:txBody>
          <a:bodyPr>
            <a:normAutofit fontScale="92500"/>
          </a:bodyPr>
          <a:lstStyle/>
          <a:p>
            <a:r>
              <a:rPr lang="pl-PL" b="1" dirty="0"/>
              <a:t>W ostatnim tygodniu stycznia 2021 roku została podpisana umowa pomiędzy Województwem Śląskim, a Gminą Koniecpol na dofinansowanie bardzo ciekawego projektu pn. „Wszechstronny uczeń – na drodze do lepszej przyszłości w Gminie Koniecpol”. Część zajęć będzie prowadzona metodą eksperymentu.</a:t>
            </a:r>
            <a:endParaRPr lang="pl-PL" dirty="0"/>
          </a:p>
          <a:p>
            <a:r>
              <a:rPr lang="pl-PL" dirty="0"/>
              <a:t>Dwie szkoły podstawowe -</a:t>
            </a:r>
            <a:r>
              <a:rPr lang="pl-PL" b="1" dirty="0"/>
              <a:t>  Szkoła Podstawowa nr 1 im. Hetmana Stanisława Koniecpolskiego w Koniecpolu i Szkoła Podstawowa nr 2 im. Józefa Piłsudskiego w Koniecpolu</a:t>
            </a:r>
            <a:r>
              <a:rPr lang="pl-PL" dirty="0"/>
              <a:t> – przez prawie dwa lata będą realizowały edukacyjny projekt dla 322 uczniów placówek, w tym 83 uczniów ze specjalnymi potrzebami edukacyjnymi i z uwzględnieniem dzieci posiadających orzeczenia o niepełnosprawności. Projekt już się rozpoczął i zakończy w grudniu 2022 r. Zakres przedsięwzięcia obejmuje również doskonalenie umiejętności i kompetencji zawodowych dla 33 nauczycieli pracujących w tych szkołach.</a:t>
            </a:r>
          </a:p>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t>Kolejny projekt unijny w gminie z Europejskiego Funduszu Społecznego </a:t>
            </a:r>
          </a:p>
        </p:txBody>
      </p:sp>
    </p:spTree>
    <p:extLst>
      <p:ext uri="{BB962C8B-B14F-4D97-AF65-F5344CB8AC3E}">
        <p14:creationId xmlns:p14="http://schemas.microsoft.com/office/powerpoint/2010/main" val="4207284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64592" y="1443101"/>
            <a:ext cx="11865483" cy="2462150"/>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Budowa kanalizacji sanitarnej i deszczowej</a:t>
            </a:r>
            <a:b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b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 w dzielnicy Słowik</a:t>
            </a:r>
          </a:p>
        </p:txBody>
      </p:sp>
      <p:sp>
        <p:nvSpPr>
          <p:cNvPr id="8" name="pole tekstowe 7">
            <a:extLst>
              <a:ext uri="{FF2B5EF4-FFF2-40B4-BE49-F238E27FC236}">
                <a16:creationId xmlns:a16="http://schemas.microsoft.com/office/drawing/2014/main" id="{BCF4425C-939F-4B9F-90A1-94488A198820}"/>
              </a:ext>
            </a:extLst>
          </p:cNvPr>
          <p:cNvSpPr txBox="1"/>
          <p:nvPr/>
        </p:nvSpPr>
        <p:spPr>
          <a:xfrm>
            <a:off x="421767" y="1582341"/>
            <a:ext cx="11605641" cy="2831544"/>
          </a:xfrm>
          <a:prstGeom prst="rect">
            <a:avLst/>
          </a:prstGeom>
          <a:noFill/>
        </p:spPr>
        <p:txBody>
          <a:bodyPr wrap="square">
            <a:spAutoFit/>
          </a:bodyPr>
          <a:lstStyle/>
          <a:p>
            <a:r>
              <a:rPr lang="pl-PL" sz="3200" b="1" dirty="0"/>
              <a:t>Projekt w trakcie realizacji, prace potrwają do końca maja 2021 r.</a:t>
            </a:r>
          </a:p>
          <a:p>
            <a:r>
              <a:rPr lang="pl-PL" sz="3200" b="1" dirty="0"/>
              <a:t>Budowa kanalizacji to kumulacja największych utrudnień związanych z robotami ziemnymi. </a:t>
            </a:r>
          </a:p>
          <a:p>
            <a:r>
              <a:rPr lang="pl-PL" sz="3200" b="1" dirty="0"/>
              <a:t>Przy tak dużych inwestycjach należy się liczyć z częściowymi niedogodnościami, aby docelowo odczuć poprawę sytuacji.</a:t>
            </a:r>
          </a:p>
          <a:p>
            <a:r>
              <a:rPr lang="pl-PL" dirty="0"/>
              <a:t> </a:t>
            </a:r>
          </a:p>
        </p:txBody>
      </p:sp>
      <p:pic>
        <p:nvPicPr>
          <p:cNvPr id="9" name="Obraz 8">
            <a:extLst>
              <a:ext uri="{FF2B5EF4-FFF2-40B4-BE49-F238E27FC236}">
                <a16:creationId xmlns:a16="http://schemas.microsoft.com/office/drawing/2014/main" id="{C28B645E-CCAC-430F-B658-BB5D342EB4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92239" y="5551345"/>
            <a:ext cx="6264696" cy="722003"/>
          </a:xfrm>
          <a:prstGeom prst="rect">
            <a:avLst/>
          </a:prstGeom>
        </p:spPr>
      </p:pic>
      <p:pic>
        <p:nvPicPr>
          <p:cNvPr id="10" name="Obraz 9">
            <a:extLst>
              <a:ext uri="{FF2B5EF4-FFF2-40B4-BE49-F238E27FC236}">
                <a16:creationId xmlns:a16="http://schemas.microsoft.com/office/drawing/2014/main" id="{FDC398BC-DAA0-4F85-8B6E-7209DFB591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267" y="5022831"/>
            <a:ext cx="2302383" cy="1436129"/>
          </a:xfrm>
          <a:prstGeom prst="rect">
            <a:avLst/>
          </a:prstGeom>
        </p:spPr>
      </p:pic>
      <p:pic>
        <p:nvPicPr>
          <p:cNvPr id="11" name="Obraz 10">
            <a:extLst>
              <a:ext uri="{FF2B5EF4-FFF2-40B4-BE49-F238E27FC236}">
                <a16:creationId xmlns:a16="http://schemas.microsoft.com/office/drawing/2014/main" id="{4CCAF4EE-852F-48A1-8A35-A345088D03D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17074" y="4057813"/>
            <a:ext cx="2592288" cy="2547056"/>
          </a:xfrm>
          <a:prstGeom prst="rect">
            <a:avLst/>
          </a:prstGeom>
        </p:spPr>
      </p:pic>
    </p:spTree>
    <p:extLst>
      <p:ext uri="{BB962C8B-B14F-4D97-AF65-F5344CB8AC3E}">
        <p14:creationId xmlns:p14="http://schemas.microsoft.com/office/powerpoint/2010/main" val="4162257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57400"/>
            <a:ext cx="11862816" cy="4550791"/>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1589"/>
            <a:ext cx="12192000" cy="990468"/>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Budowa kanalizacji w dzielnicy </a:t>
            </a:r>
            <a:r>
              <a:rPr kumimoji="0" lang="pl-PL" sz="4400" b="1" i="0" u="none" strike="noStrike" kern="1200" cap="none" spc="0" normalizeH="0" baseline="0" noProof="0" dirty="0" err="1">
                <a:ln>
                  <a:noFill/>
                </a:ln>
                <a:solidFill>
                  <a:srgbClr val="44546A">
                    <a:lumMod val="75000"/>
                  </a:srgbClr>
                </a:solidFill>
                <a:effectLst/>
                <a:uLnTx/>
                <a:uFillTx/>
                <a:latin typeface="Calibri" panose="020F0502020204030204"/>
                <a:ea typeface="+mj-ea"/>
                <a:cs typeface="+mj-cs"/>
              </a:rPr>
              <a:t>Magdasz</a:t>
            </a:r>
            <a:endPar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endParaRPr>
          </a:p>
        </p:txBody>
      </p:sp>
      <p:sp>
        <p:nvSpPr>
          <p:cNvPr id="7" name="pole tekstowe 6">
            <a:extLst>
              <a:ext uri="{FF2B5EF4-FFF2-40B4-BE49-F238E27FC236}">
                <a16:creationId xmlns:a16="http://schemas.microsoft.com/office/drawing/2014/main" id="{B3F74278-8156-4853-8F1A-1A94722F7046}"/>
              </a:ext>
            </a:extLst>
          </p:cNvPr>
          <p:cNvSpPr txBox="1"/>
          <p:nvPr/>
        </p:nvSpPr>
        <p:spPr>
          <a:xfrm>
            <a:off x="152399" y="1050345"/>
            <a:ext cx="12192000" cy="3108543"/>
          </a:xfrm>
          <a:prstGeom prst="rect">
            <a:avLst/>
          </a:prstGeom>
          <a:noFill/>
        </p:spPr>
        <p:txBody>
          <a:bodyPr wrap="square">
            <a:spAutoFit/>
          </a:bodyPr>
          <a:lstStyle/>
          <a:p>
            <a:r>
              <a:rPr lang="pl-PL" sz="2800" b="1" dirty="0"/>
              <a:t>W dniu 17 lutego 2021 r. podpisano umowę z wykonawcą. </a:t>
            </a:r>
          </a:p>
          <a:p>
            <a:r>
              <a:rPr lang="pl-PL" sz="2800" b="1" dirty="0"/>
              <a:t>Środki otrzymane w ramach RFIL w wysokości blisko 1,5 mln zł przeznaczone zostały na realizację I etapu budowy kanalizacji sanitarnej i deszczowej w Koniecpolu ul. </a:t>
            </a:r>
            <a:r>
              <a:rPr lang="pl-PL" sz="2800" b="1" dirty="0" err="1"/>
              <a:t>Magdasz</a:t>
            </a:r>
            <a:r>
              <a:rPr lang="pl-PL" sz="2800" b="1" dirty="0"/>
              <a:t> (do nr 21), nad Strugą i ul. Zachodnia (uliczka boczna). </a:t>
            </a:r>
          </a:p>
          <a:p>
            <a:r>
              <a:rPr lang="pl-PL" sz="2800" b="1" dirty="0"/>
              <a:t>Rozstrzygnięto postępowanie przetargowe. Wykonawcą będzie GUDREX s.c. </a:t>
            </a:r>
          </a:p>
          <a:p>
            <a:r>
              <a:rPr lang="pl-PL" sz="2800" b="1" dirty="0"/>
              <a:t>z Pilicy. Wartość robót budowlanych 1 460 210, 92 zł. Roboty zostaną rozpoczęte na wiosnę.</a:t>
            </a:r>
          </a:p>
        </p:txBody>
      </p:sp>
      <p:pic>
        <p:nvPicPr>
          <p:cNvPr id="5" name="Obraz 4">
            <a:extLst>
              <a:ext uri="{FF2B5EF4-FFF2-40B4-BE49-F238E27FC236}">
                <a16:creationId xmlns:a16="http://schemas.microsoft.com/office/drawing/2014/main" id="{9E81EA34-78E0-4F6C-972D-88F15B30C9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 y="4158889"/>
            <a:ext cx="5267325" cy="2456358"/>
          </a:xfrm>
          <a:prstGeom prst="rect">
            <a:avLst/>
          </a:prstGeom>
        </p:spPr>
      </p:pic>
      <p:pic>
        <p:nvPicPr>
          <p:cNvPr id="9" name="Obraz 8">
            <a:extLst>
              <a:ext uri="{FF2B5EF4-FFF2-40B4-BE49-F238E27FC236}">
                <a16:creationId xmlns:a16="http://schemas.microsoft.com/office/drawing/2014/main" id="{E0D66858-188D-46F8-90FB-1EE11B0B0B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3667125"/>
            <a:ext cx="5766816" cy="2948121"/>
          </a:xfrm>
          <a:prstGeom prst="rect">
            <a:avLst/>
          </a:prstGeom>
        </p:spPr>
      </p:pic>
    </p:spTree>
    <p:extLst>
      <p:ext uri="{BB962C8B-B14F-4D97-AF65-F5344CB8AC3E}">
        <p14:creationId xmlns:p14="http://schemas.microsoft.com/office/powerpoint/2010/main" val="1913741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a:extLst>
              <a:ext uri="{FF2B5EF4-FFF2-40B4-BE49-F238E27FC236}">
                <a16:creationId xmlns:a16="http://schemas.microsoft.com/office/drawing/2014/main" id="{B17B5718-4722-41A6-81A6-C4CCDE27D772}"/>
              </a:ext>
            </a:extLst>
          </p:cNvPr>
          <p:cNvSpPr txBox="1">
            <a:spLocks noChangeArrowheads="1"/>
          </p:cNvSpPr>
          <p:nvPr/>
        </p:nvSpPr>
        <p:spPr bwMode="auto">
          <a:xfrm>
            <a:off x="4193960" y="1561883"/>
            <a:ext cx="6845515" cy="646331"/>
          </a:xfrm>
          <a:prstGeom prst="rect">
            <a:avLst/>
          </a:prstGeom>
          <a:noFill/>
          <a:ln w="76200">
            <a:solidFill>
              <a:srgbClr val="636466"/>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altLang="pl-PL" sz="3600" b="1" i="0" u="none" strike="noStrike" kern="1200" cap="none" spc="0" normalizeH="0" baseline="0" noProof="0" dirty="0">
                <a:ln>
                  <a:noFill/>
                </a:ln>
                <a:solidFill>
                  <a:prstClr val="black"/>
                </a:solidFill>
                <a:effectLst/>
                <a:uLnTx/>
                <a:uFillTx/>
                <a:latin typeface="Novecennto wide Normal"/>
                <a:ea typeface="+mn-ea"/>
                <a:cs typeface="Arial" panose="020B0604020202020204" pitchFamily="34" charset="0"/>
              </a:rPr>
              <a:t>Złożone wnioski o dofinansowanie</a:t>
            </a:r>
          </a:p>
        </p:txBody>
      </p:sp>
      <p:pic>
        <p:nvPicPr>
          <p:cNvPr id="11267" name="Picture 3" descr="C:\Users\oem\Desktop\RZŚ_negatyw.png">
            <a:extLst>
              <a:ext uri="{FF2B5EF4-FFF2-40B4-BE49-F238E27FC236}">
                <a16:creationId xmlns:a16="http://schemas.microsoft.com/office/drawing/2014/main" id="{5990D80D-B89B-4989-8B92-600B35FA1F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59" y="404814"/>
            <a:ext cx="4637305" cy="619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Obraz 1">
            <a:extLst>
              <a:ext uri="{FF2B5EF4-FFF2-40B4-BE49-F238E27FC236}">
                <a16:creationId xmlns:a16="http://schemas.microsoft.com/office/drawing/2014/main" id="{749FC86F-8E68-4F6F-8E10-EFF4C0EF0D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6985" y="2518993"/>
            <a:ext cx="2221130" cy="226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1298640"/>
      </p:ext>
    </p:extLst>
  </p:cSld>
  <p:clrMapOvr>
    <a:masterClrMapping/>
  </p:clrMapOvr>
  <p:transition spd="med">
    <p:pull/>
  </p:transition>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lo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spAutoFit/>
      </a:bodyPr>
      <a:lstStyle>
        <a:defPPr algn="ctr">
          <a:defRPr sz="2000" b="1" dirty="0" smtClean="0">
            <a:latin typeface="Novecento wide Normal"/>
          </a:defRPr>
        </a:defPPr>
      </a:lstStyle>
    </a:txDef>
  </a:objectDefaults>
  <a:extraClrScheme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TotalTime>
  <Words>1013</Words>
  <Application>Microsoft Office PowerPoint</Application>
  <PresentationFormat>Panoramiczny</PresentationFormat>
  <Paragraphs>70</Paragraphs>
  <Slides>21</Slides>
  <Notes>0</Notes>
  <HiddenSlides>0</HiddenSlides>
  <MMClips>0</MMClips>
  <ScaleCrop>false</ScaleCrop>
  <HeadingPairs>
    <vt:vector size="6" baseType="variant">
      <vt:variant>
        <vt:lpstr>Używane czcionki</vt:lpstr>
      </vt:variant>
      <vt:variant>
        <vt:i4>8</vt:i4>
      </vt:variant>
      <vt:variant>
        <vt:lpstr>Motyw</vt:lpstr>
      </vt:variant>
      <vt:variant>
        <vt:i4>2</vt:i4>
      </vt:variant>
      <vt:variant>
        <vt:lpstr>Tytuły slajdów</vt:lpstr>
      </vt:variant>
      <vt:variant>
        <vt:i4>21</vt:i4>
      </vt:variant>
    </vt:vector>
  </HeadingPairs>
  <TitlesOfParts>
    <vt:vector size="31" baseType="lpstr">
      <vt:lpstr>Arial</vt:lpstr>
      <vt:lpstr>Arial Black</vt:lpstr>
      <vt:lpstr>Calibri</vt:lpstr>
      <vt:lpstr>Calibri Light</vt:lpstr>
      <vt:lpstr>Novecennto wide Normal</vt:lpstr>
      <vt:lpstr>Novecento wide Book</vt:lpstr>
      <vt:lpstr>Novecento wide Normal</vt:lpstr>
      <vt:lpstr>Wingdings</vt:lpstr>
      <vt:lpstr>Motyw pakietu Office</vt:lpstr>
      <vt:lpstr>tlo1</vt:lpstr>
      <vt:lpstr>Sprawozdanie międzysesyjne</vt:lpstr>
      <vt:lpstr>Działalność międzysesyjna</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Nowy Dowódca JRG 4 Koniecpol</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Feniks</dc:creator>
  <cp:lastModifiedBy>MonikaRuta</cp:lastModifiedBy>
  <cp:revision>89</cp:revision>
  <cp:lastPrinted>2021-03-04T09:08:54Z</cp:lastPrinted>
  <dcterms:created xsi:type="dcterms:W3CDTF">2017-03-19T17:31:59Z</dcterms:created>
  <dcterms:modified xsi:type="dcterms:W3CDTF">2021-03-04T11:29:14Z</dcterms:modified>
</cp:coreProperties>
</file>